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6" r:id="rId1"/>
  </p:sldMasterIdLst>
  <p:notesMasterIdLst>
    <p:notesMasterId r:id="rId3"/>
  </p:notesMasterIdLst>
  <p:sldIdLst>
    <p:sldId id="280" r:id="rId2"/>
  </p:sldIdLst>
  <p:sldSz cx="9144000" cy="6858000" type="letter"/>
  <p:notesSz cx="6858000" cy="9144000"/>
  <p:embeddedFontLst>
    <p:embeddedFont>
      <p:font typeface="Baskervville" pitchFamily="2" charset="0"/>
      <p:regular r:id="rId4"/>
      <p:italic r:id="rId5"/>
    </p:embeddedFont>
    <p:embeddedFont>
      <p:font typeface="Josefin Sans" pitchFamily="2" charset="77"/>
      <p:regular r:id="rId6"/>
      <p:bold r:id="rId7"/>
      <p:italic r:id="rId8"/>
      <p:boldItalic r:id="rId9"/>
    </p:embeddedFont>
    <p:embeddedFont>
      <p:font typeface="Josefin Sans Light" pitchFamily="2" charset="77"/>
      <p:regular r:id="rId10"/>
      <p:bold r:id="rId11"/>
      <p:italic r:id="rId12"/>
      <p:boldItalic r:id="rId13"/>
    </p:embeddedFont>
    <p:embeddedFont>
      <p:font typeface="Josefin Sans Medium" pitchFamily="2" charset="77"/>
      <p:regular r:id="rId14"/>
      <p:italic r:id="rId15"/>
    </p:embeddedFont>
    <p:embeddedFont>
      <p:font typeface="Signika" pitchFamily="2" charset="77"/>
      <p:regular r:id="rId16"/>
      <p:bold r:id="rId17"/>
    </p:embeddedFont>
    <p:embeddedFont>
      <p:font typeface="Signika Light" pitchFamily="2" charset="77"/>
      <p:regular r:id="rId18"/>
      <p:bold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248" userDrawn="1">
          <p15:clr>
            <a:srgbClr val="A4A3A4"/>
          </p15:clr>
        </p15:guide>
        <p15:guide id="2" pos="56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A054"/>
    <a:srgbClr val="FAD782"/>
    <a:srgbClr val="F36E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2D04295-6747-452B-808A-045883248433}">
  <a:tblStyle styleId="{62D04295-6747-452B-808A-045883248433}" styleName="Table_0">
    <a:wholeTbl>
      <a:tcTxStyle b="off" i="off">
        <a:font>
          <a:latin typeface="Montserrat Medium"/>
          <a:ea typeface="Montserrat Medium"/>
          <a:cs typeface="Montserrat Medium"/>
        </a:font>
        <a:srgbClr val="04193A"/>
      </a:tcTxStyle>
      <a:tcStyle>
        <a:tcBdr>
          <a:left>
            <a:ln w="12700" cap="flat" cmpd="sng">
              <a:solidFill>
                <a:srgbClr val="FEFFF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EFFF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EFFF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EFFF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EFFF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EFFFE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8E7EE"/>
          </a:solidFill>
        </a:fill>
      </a:tcStyle>
    </a:wholeTbl>
    <a:band1H>
      <a:tcTxStyle/>
      <a:tcStyle>
        <a:tcBdr/>
        <a:fill>
          <a:solidFill>
            <a:srgbClr val="F2CCDB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2CCDB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Montserrat Medium"/>
          <a:ea typeface="Montserrat Medium"/>
          <a:cs typeface="Montserrat Medium"/>
        </a:font>
        <a:srgbClr val="FEFFFE"/>
      </a:tcTxStyle>
      <a:tcStyle>
        <a:tcBdr/>
        <a:fill>
          <a:solidFill>
            <a:srgbClr val="DC3793"/>
          </a:solidFill>
        </a:fill>
      </a:tcStyle>
    </a:lastCol>
    <a:firstCol>
      <a:tcTxStyle b="on" i="off">
        <a:font>
          <a:latin typeface="Montserrat Medium"/>
          <a:ea typeface="Montserrat Medium"/>
          <a:cs typeface="Montserrat Medium"/>
        </a:font>
        <a:srgbClr val="FEFFFE"/>
      </a:tcTxStyle>
      <a:tcStyle>
        <a:tcBdr/>
        <a:fill>
          <a:solidFill>
            <a:srgbClr val="DC3793"/>
          </a:solidFill>
        </a:fill>
      </a:tcStyle>
    </a:firstCol>
    <a:lastRow>
      <a:tcTxStyle b="on" i="off">
        <a:font>
          <a:latin typeface="Montserrat Medium"/>
          <a:ea typeface="Montserrat Medium"/>
          <a:cs typeface="Montserrat Medium"/>
        </a:font>
        <a:srgbClr val="FEFFFE"/>
      </a:tcTxStyle>
      <a:tcStyle>
        <a:tcBdr>
          <a:top>
            <a:ln w="38100" cap="flat" cmpd="sng">
              <a:solidFill>
                <a:srgbClr val="FEFFFE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DC3793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Montserrat Medium"/>
          <a:ea typeface="Montserrat Medium"/>
          <a:cs typeface="Montserrat Medium"/>
        </a:font>
        <a:srgbClr val="FEFFFE"/>
      </a:tcTxStyle>
      <a:tcStyle>
        <a:tcBdr>
          <a:bottom>
            <a:ln w="38100" cap="flat" cmpd="sng">
              <a:solidFill>
                <a:srgbClr val="FEFFFE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DC3793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388"/>
    <p:restoredTop sz="94708"/>
  </p:normalViewPr>
  <p:slideViewPr>
    <p:cSldViewPr snapToGrid="0">
      <p:cViewPr>
        <p:scale>
          <a:sx n="110" d="100"/>
          <a:sy n="110" d="100"/>
        </p:scale>
        <p:origin x="3624" y="832"/>
      </p:cViewPr>
      <p:guideLst>
        <p:guide orient="horz" pos="4248"/>
        <p:guide pos="56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font" Target="fonts/font10.fntdata"/><Relationship Id="rId18" Type="http://schemas.openxmlformats.org/officeDocument/2006/relationships/font" Target="fonts/font15.fntdata"/><Relationship Id="rId3" Type="http://schemas.openxmlformats.org/officeDocument/2006/relationships/notesMaster" Target="notesMasters/notesMaster1.xml"/><Relationship Id="rId21" Type="http://schemas.openxmlformats.org/officeDocument/2006/relationships/viewProps" Target="viewProps.xml"/><Relationship Id="rId7" Type="http://schemas.openxmlformats.org/officeDocument/2006/relationships/font" Target="fonts/font4.fntdata"/><Relationship Id="rId12" Type="http://schemas.openxmlformats.org/officeDocument/2006/relationships/font" Target="fonts/font9.fntdata"/><Relationship Id="rId17" Type="http://schemas.openxmlformats.org/officeDocument/2006/relationships/font" Target="fonts/font14.fntdata"/><Relationship Id="rId2" Type="http://schemas.openxmlformats.org/officeDocument/2006/relationships/slide" Target="slides/slide1.xml"/><Relationship Id="rId16" Type="http://schemas.openxmlformats.org/officeDocument/2006/relationships/font" Target="fonts/font13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font" Target="fonts/font12.fntdata"/><Relationship Id="rId23" Type="http://schemas.openxmlformats.org/officeDocument/2006/relationships/tableStyles" Target="tableStyles.xml"/><Relationship Id="rId10" Type="http://schemas.openxmlformats.org/officeDocument/2006/relationships/font" Target="fonts/font7.fntdata"/><Relationship Id="rId19" Type="http://schemas.openxmlformats.org/officeDocument/2006/relationships/font" Target="fonts/font16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font" Target="fonts/font11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●"/>
              <a:defRPr sz="1100" b="0" i="0" u="none" strike="noStrike" cap="none"/>
            </a:lvl1pPr>
            <a:lvl2pPr marL="914400" marR="0" lvl="1" indent="-298450" algn="l" rtl="0"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○"/>
              <a:defRPr sz="1100" b="0" i="0" u="none" strike="noStrike" cap="none"/>
            </a:lvl2pPr>
            <a:lvl3pPr marL="1371600" marR="0" lvl="2" indent="-298450" algn="l" rtl="0"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■"/>
              <a:defRPr sz="1100" b="0" i="0" u="none" strike="noStrike" cap="none"/>
            </a:lvl3pPr>
            <a:lvl4pPr marL="1828800" marR="0" lvl="3" indent="-298450" algn="l" rtl="0"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●"/>
              <a:defRPr sz="1100" b="0" i="0" u="none" strike="noStrike" cap="none"/>
            </a:lvl4pPr>
            <a:lvl5pPr marL="2286000" marR="0" lvl="4" indent="-298450" algn="l" rtl="0"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○"/>
              <a:defRPr sz="1100" b="0" i="0" u="none" strike="noStrike" cap="none"/>
            </a:lvl5pPr>
            <a:lvl6pPr marL="2743200" marR="0" lvl="5" indent="-298450" algn="l" rtl="0"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■"/>
              <a:defRPr sz="1100" b="0" i="0" u="none" strike="noStrike" cap="none"/>
            </a:lvl6pPr>
            <a:lvl7pPr marL="3200400" marR="0" lvl="6" indent="-298450" algn="l" rtl="0"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●"/>
              <a:defRPr sz="1100" b="0" i="0" u="none" strike="noStrike" cap="none"/>
            </a:lvl7pPr>
            <a:lvl8pPr marL="3657600" marR="0" lvl="7" indent="-298450" algn="l" rtl="0"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○"/>
              <a:defRPr sz="1100" b="0" i="0" u="none" strike="noStrike" cap="none"/>
            </a:lvl8pPr>
            <a:lvl9pPr marL="4114800" marR="0" lvl="8" indent="-298450" algn="l" rtl="0"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■"/>
              <a:defRPr sz="1100" b="0" i="0" u="none" strike="noStrike" cap="none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2675dd244f0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8" name="Google Shape;318;g2675dd244f0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Font typeface="Arial"/>
              <a:buNone/>
            </a:pPr>
            <a:endParaRPr sz="1100" b="0" i="0" u="none" strike="noStrike" cap="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 you">
  <p:cSld name="CUSTOM_2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/>
          <p:nvPr/>
        </p:nvSpPr>
        <p:spPr>
          <a:xfrm>
            <a:off x="50" y="2235500"/>
            <a:ext cx="9144000" cy="197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Signika"/>
              <a:buNone/>
            </a:pPr>
            <a:r>
              <a:rPr lang="en" sz="7800">
                <a:solidFill>
                  <a:schemeClr val="dk2"/>
                </a:solidFill>
                <a:latin typeface="Baskervville"/>
                <a:ea typeface="Baskervville"/>
                <a:cs typeface="Baskervville"/>
                <a:sym typeface="Baskervville"/>
              </a:rPr>
              <a:t>Thank you.</a:t>
            </a:r>
            <a:endParaRPr sz="7800">
              <a:solidFill>
                <a:schemeClr val="dk2"/>
              </a:solidFill>
              <a:latin typeface="Baskervville"/>
              <a:ea typeface="Baskervville"/>
              <a:cs typeface="Baskervville"/>
              <a:sym typeface="Baskervville"/>
            </a:endParaRPr>
          </a:p>
        </p:txBody>
      </p:sp>
      <p:pic>
        <p:nvPicPr>
          <p:cNvPr id="10" name="Google Shape;10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096100" y="5245700"/>
            <a:ext cx="953974" cy="706032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/>
          <p:nvPr/>
        </p:nvSpPr>
        <p:spPr>
          <a:xfrm>
            <a:off x="3375600" y="6031667"/>
            <a:ext cx="2392800" cy="53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buClr>
                <a:srgbClr val="999999"/>
              </a:buClr>
              <a:buFont typeface="Signika Light"/>
              <a:buNone/>
            </a:pPr>
            <a:r>
              <a:rPr lang="en" sz="1000">
                <a:solidFill>
                  <a:schemeClr val="dk2"/>
                </a:solidFill>
                <a:latin typeface="Josefin Sans"/>
                <a:ea typeface="Josefin Sans"/>
                <a:cs typeface="Josefin Sans"/>
                <a:sym typeface="Josefin Sans"/>
              </a:rPr>
              <a:t>www.vitaltales.com</a:t>
            </a:r>
            <a:endParaRPr sz="1000">
              <a:solidFill>
                <a:schemeClr val="dk2"/>
              </a:solidFill>
              <a:latin typeface="Josefin Sans"/>
              <a:ea typeface="Josefin Sans"/>
              <a:cs typeface="Josefin Sans"/>
              <a:sym typeface="Josefin Sans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-414950" y="323235"/>
            <a:ext cx="1524030" cy="2416413"/>
          </a:xfrm>
          <a:custGeom>
            <a:avLst/>
            <a:gdLst/>
            <a:ahLst/>
            <a:cxnLst/>
            <a:rect l="l" t="t" r="r" b="b"/>
            <a:pathLst>
              <a:path w="173333" h="206120" extrusionOk="0">
                <a:moveTo>
                  <a:pt x="82473" y="1"/>
                </a:moveTo>
                <a:lnTo>
                  <a:pt x="74213" y="763"/>
                </a:lnTo>
                <a:lnTo>
                  <a:pt x="65953" y="2415"/>
                </a:lnTo>
                <a:lnTo>
                  <a:pt x="57947" y="4830"/>
                </a:lnTo>
                <a:lnTo>
                  <a:pt x="50069" y="8007"/>
                </a:lnTo>
                <a:lnTo>
                  <a:pt x="42571" y="11946"/>
                </a:lnTo>
                <a:lnTo>
                  <a:pt x="35328" y="16648"/>
                </a:lnTo>
                <a:lnTo>
                  <a:pt x="28466" y="22239"/>
                </a:lnTo>
                <a:lnTo>
                  <a:pt x="25289" y="25416"/>
                </a:lnTo>
                <a:lnTo>
                  <a:pt x="22239" y="28593"/>
                </a:lnTo>
                <a:lnTo>
                  <a:pt x="16647" y="35455"/>
                </a:lnTo>
                <a:lnTo>
                  <a:pt x="11946" y="42571"/>
                </a:lnTo>
                <a:lnTo>
                  <a:pt x="7879" y="50196"/>
                </a:lnTo>
                <a:lnTo>
                  <a:pt x="4702" y="58075"/>
                </a:lnTo>
                <a:lnTo>
                  <a:pt x="2415" y="66081"/>
                </a:lnTo>
                <a:lnTo>
                  <a:pt x="763" y="74341"/>
                </a:lnTo>
                <a:lnTo>
                  <a:pt x="0" y="82601"/>
                </a:lnTo>
                <a:lnTo>
                  <a:pt x="0" y="90861"/>
                </a:lnTo>
                <a:lnTo>
                  <a:pt x="763" y="99248"/>
                </a:lnTo>
                <a:lnTo>
                  <a:pt x="2415" y="107381"/>
                </a:lnTo>
                <a:lnTo>
                  <a:pt x="4702" y="115514"/>
                </a:lnTo>
                <a:lnTo>
                  <a:pt x="7879" y="123265"/>
                </a:lnTo>
                <a:lnTo>
                  <a:pt x="11946" y="130890"/>
                </a:lnTo>
                <a:lnTo>
                  <a:pt x="16647" y="138133"/>
                </a:lnTo>
                <a:lnTo>
                  <a:pt x="22239" y="144868"/>
                </a:lnTo>
                <a:lnTo>
                  <a:pt x="25289" y="148173"/>
                </a:lnTo>
                <a:lnTo>
                  <a:pt x="81329" y="204086"/>
                </a:lnTo>
                <a:lnTo>
                  <a:pt x="82346" y="205103"/>
                </a:lnTo>
                <a:lnTo>
                  <a:pt x="85142" y="206120"/>
                </a:lnTo>
                <a:lnTo>
                  <a:pt x="88191" y="206120"/>
                </a:lnTo>
                <a:lnTo>
                  <a:pt x="90987" y="205103"/>
                </a:lnTo>
                <a:lnTo>
                  <a:pt x="92131" y="204086"/>
                </a:lnTo>
                <a:lnTo>
                  <a:pt x="148044" y="148173"/>
                </a:lnTo>
                <a:lnTo>
                  <a:pt x="151094" y="144868"/>
                </a:lnTo>
                <a:lnTo>
                  <a:pt x="156686" y="138133"/>
                </a:lnTo>
                <a:lnTo>
                  <a:pt x="161388" y="130890"/>
                </a:lnTo>
                <a:lnTo>
                  <a:pt x="165454" y="123265"/>
                </a:lnTo>
                <a:lnTo>
                  <a:pt x="168631" y="115514"/>
                </a:lnTo>
                <a:lnTo>
                  <a:pt x="170918" y="107381"/>
                </a:lnTo>
                <a:lnTo>
                  <a:pt x="172570" y="99248"/>
                </a:lnTo>
                <a:lnTo>
                  <a:pt x="173333" y="90861"/>
                </a:lnTo>
                <a:lnTo>
                  <a:pt x="173333" y="82601"/>
                </a:lnTo>
                <a:lnTo>
                  <a:pt x="172570" y="74341"/>
                </a:lnTo>
                <a:lnTo>
                  <a:pt x="170918" y="66081"/>
                </a:lnTo>
                <a:lnTo>
                  <a:pt x="168631" y="58075"/>
                </a:lnTo>
                <a:lnTo>
                  <a:pt x="165454" y="50196"/>
                </a:lnTo>
                <a:lnTo>
                  <a:pt x="161388" y="42571"/>
                </a:lnTo>
                <a:lnTo>
                  <a:pt x="156686" y="35455"/>
                </a:lnTo>
                <a:lnTo>
                  <a:pt x="151094" y="28593"/>
                </a:lnTo>
                <a:lnTo>
                  <a:pt x="148044" y="25416"/>
                </a:lnTo>
                <a:lnTo>
                  <a:pt x="144868" y="22239"/>
                </a:lnTo>
                <a:lnTo>
                  <a:pt x="138005" y="16648"/>
                </a:lnTo>
                <a:lnTo>
                  <a:pt x="130762" y="11946"/>
                </a:lnTo>
                <a:lnTo>
                  <a:pt x="123265" y="8007"/>
                </a:lnTo>
                <a:lnTo>
                  <a:pt x="115386" y="4830"/>
                </a:lnTo>
                <a:lnTo>
                  <a:pt x="107380" y="2415"/>
                </a:lnTo>
                <a:lnTo>
                  <a:pt x="99120" y="763"/>
                </a:lnTo>
                <a:lnTo>
                  <a:pt x="9086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13" name="Google Shape;13;p2"/>
          <p:cNvSpPr/>
          <p:nvPr/>
        </p:nvSpPr>
        <p:spPr>
          <a:xfrm rot="10800000" flipH="1">
            <a:off x="8401991" y="5077135"/>
            <a:ext cx="981498" cy="1556205"/>
          </a:xfrm>
          <a:custGeom>
            <a:avLst/>
            <a:gdLst/>
            <a:ahLst/>
            <a:cxnLst/>
            <a:rect l="l" t="t" r="r" b="b"/>
            <a:pathLst>
              <a:path w="173333" h="206120" extrusionOk="0">
                <a:moveTo>
                  <a:pt x="82473" y="1"/>
                </a:moveTo>
                <a:lnTo>
                  <a:pt x="74213" y="763"/>
                </a:lnTo>
                <a:lnTo>
                  <a:pt x="65953" y="2415"/>
                </a:lnTo>
                <a:lnTo>
                  <a:pt x="57947" y="4830"/>
                </a:lnTo>
                <a:lnTo>
                  <a:pt x="50069" y="8007"/>
                </a:lnTo>
                <a:lnTo>
                  <a:pt x="42571" y="11946"/>
                </a:lnTo>
                <a:lnTo>
                  <a:pt x="35328" y="16648"/>
                </a:lnTo>
                <a:lnTo>
                  <a:pt x="28466" y="22239"/>
                </a:lnTo>
                <a:lnTo>
                  <a:pt x="25289" y="25416"/>
                </a:lnTo>
                <a:lnTo>
                  <a:pt x="22239" y="28593"/>
                </a:lnTo>
                <a:lnTo>
                  <a:pt x="16647" y="35455"/>
                </a:lnTo>
                <a:lnTo>
                  <a:pt x="11946" y="42571"/>
                </a:lnTo>
                <a:lnTo>
                  <a:pt x="7879" y="50196"/>
                </a:lnTo>
                <a:lnTo>
                  <a:pt x="4702" y="58075"/>
                </a:lnTo>
                <a:lnTo>
                  <a:pt x="2415" y="66081"/>
                </a:lnTo>
                <a:lnTo>
                  <a:pt x="763" y="74341"/>
                </a:lnTo>
                <a:lnTo>
                  <a:pt x="0" y="82601"/>
                </a:lnTo>
                <a:lnTo>
                  <a:pt x="0" y="90861"/>
                </a:lnTo>
                <a:lnTo>
                  <a:pt x="763" y="99248"/>
                </a:lnTo>
                <a:lnTo>
                  <a:pt x="2415" y="107381"/>
                </a:lnTo>
                <a:lnTo>
                  <a:pt x="4702" y="115514"/>
                </a:lnTo>
                <a:lnTo>
                  <a:pt x="7879" y="123265"/>
                </a:lnTo>
                <a:lnTo>
                  <a:pt x="11946" y="130890"/>
                </a:lnTo>
                <a:lnTo>
                  <a:pt x="16647" y="138133"/>
                </a:lnTo>
                <a:lnTo>
                  <a:pt x="22239" y="144868"/>
                </a:lnTo>
                <a:lnTo>
                  <a:pt x="25289" y="148173"/>
                </a:lnTo>
                <a:lnTo>
                  <a:pt x="81329" y="204086"/>
                </a:lnTo>
                <a:lnTo>
                  <a:pt x="82346" y="205103"/>
                </a:lnTo>
                <a:lnTo>
                  <a:pt x="85142" y="206120"/>
                </a:lnTo>
                <a:lnTo>
                  <a:pt x="88191" y="206120"/>
                </a:lnTo>
                <a:lnTo>
                  <a:pt x="90987" y="205103"/>
                </a:lnTo>
                <a:lnTo>
                  <a:pt x="92131" y="204086"/>
                </a:lnTo>
                <a:lnTo>
                  <a:pt x="148044" y="148173"/>
                </a:lnTo>
                <a:lnTo>
                  <a:pt x="151094" y="144868"/>
                </a:lnTo>
                <a:lnTo>
                  <a:pt x="156686" y="138133"/>
                </a:lnTo>
                <a:lnTo>
                  <a:pt x="161388" y="130890"/>
                </a:lnTo>
                <a:lnTo>
                  <a:pt x="165454" y="123265"/>
                </a:lnTo>
                <a:lnTo>
                  <a:pt x="168631" y="115514"/>
                </a:lnTo>
                <a:lnTo>
                  <a:pt x="170918" y="107381"/>
                </a:lnTo>
                <a:lnTo>
                  <a:pt x="172570" y="99248"/>
                </a:lnTo>
                <a:lnTo>
                  <a:pt x="173333" y="90861"/>
                </a:lnTo>
                <a:lnTo>
                  <a:pt x="173333" y="82601"/>
                </a:lnTo>
                <a:lnTo>
                  <a:pt x="172570" y="74341"/>
                </a:lnTo>
                <a:lnTo>
                  <a:pt x="170918" y="66081"/>
                </a:lnTo>
                <a:lnTo>
                  <a:pt x="168631" y="58075"/>
                </a:lnTo>
                <a:lnTo>
                  <a:pt x="165454" y="50196"/>
                </a:lnTo>
                <a:lnTo>
                  <a:pt x="161388" y="42571"/>
                </a:lnTo>
                <a:lnTo>
                  <a:pt x="156686" y="35455"/>
                </a:lnTo>
                <a:lnTo>
                  <a:pt x="151094" y="28593"/>
                </a:lnTo>
                <a:lnTo>
                  <a:pt x="148044" y="25416"/>
                </a:lnTo>
                <a:lnTo>
                  <a:pt x="144868" y="22239"/>
                </a:lnTo>
                <a:lnTo>
                  <a:pt x="138005" y="16648"/>
                </a:lnTo>
                <a:lnTo>
                  <a:pt x="130762" y="11946"/>
                </a:lnTo>
                <a:lnTo>
                  <a:pt x="123265" y="8007"/>
                </a:lnTo>
                <a:lnTo>
                  <a:pt x="115386" y="4830"/>
                </a:lnTo>
                <a:lnTo>
                  <a:pt x="107380" y="2415"/>
                </a:lnTo>
                <a:lnTo>
                  <a:pt x="99120" y="763"/>
                </a:lnTo>
                <a:lnTo>
                  <a:pt x="90860" y="1"/>
                </a:lnTo>
                <a:close/>
              </a:path>
            </a:pathLst>
          </a:custGeom>
          <a:solidFill>
            <a:srgbClr val="62A9C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_1">
    <p:bg>
      <p:bgPr>
        <a:solidFill>
          <a:srgbClr val="FFFFFF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19"/>
          <p:cNvPicPr preferRelativeResize="0"/>
          <p:nvPr/>
        </p:nvPicPr>
        <p:blipFill rotWithShape="1">
          <a:blip r:embed="rId2">
            <a:alphaModFix/>
          </a:blip>
          <a:srcRect l="-3910" t="-33137" r="-3523" b="-21637"/>
          <a:stretch/>
        </p:blipFill>
        <p:spPr>
          <a:xfrm>
            <a:off x="8598328" y="6214700"/>
            <a:ext cx="421525" cy="562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9"/>
          <p:cNvSpPr txBox="1"/>
          <p:nvPr/>
        </p:nvSpPr>
        <p:spPr>
          <a:xfrm>
            <a:off x="150" y="6483367"/>
            <a:ext cx="91440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solidFill>
                  <a:srgbClr val="04193A"/>
                </a:solidFill>
                <a:latin typeface="Josefin Sans Light"/>
                <a:ea typeface="Josefin Sans Light"/>
                <a:cs typeface="Josefin Sans Light"/>
                <a:sym typeface="Josefin Sans Light"/>
              </a:rPr>
              <a:t>VITAL TALES.  |</a:t>
            </a:r>
            <a:r>
              <a:rPr lang="en" sz="600" i="0">
                <a:solidFill>
                  <a:srgbClr val="04193A"/>
                </a:solidFill>
                <a:latin typeface="Josefin Sans Light"/>
                <a:ea typeface="Josefin Sans Light"/>
                <a:cs typeface="Josefin Sans Light"/>
                <a:sym typeface="Josefin Sans Light"/>
              </a:rPr>
              <a:t>  </a:t>
            </a:r>
            <a:r>
              <a:rPr lang="en" sz="600">
                <a:solidFill>
                  <a:srgbClr val="04193A"/>
                </a:solidFill>
                <a:latin typeface="Josefin Sans Light"/>
                <a:ea typeface="Josefin Sans Light"/>
                <a:cs typeface="Josefin Sans Light"/>
                <a:sym typeface="Josefin Sans Light"/>
              </a:rPr>
              <a:t>CONFIDENTIAL. DO NOT SHARE</a:t>
            </a:r>
            <a:endParaRPr sz="1400">
              <a:latin typeface="Josefin Sans Light"/>
              <a:ea typeface="Josefin Sans Light"/>
              <a:cs typeface="Josefin Sans Light"/>
              <a:sym typeface="Josefin Sans Ligh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ctrTitle"/>
          </p:nvPr>
        </p:nvSpPr>
        <p:spPr>
          <a:xfrm>
            <a:off x="643577" y="107800"/>
            <a:ext cx="5923200" cy="27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6E36"/>
              </a:buClr>
              <a:buSzPts val="1400"/>
              <a:buFont typeface="Baskervville"/>
              <a:buNone/>
              <a:defRPr sz="5200" i="0" u="none" strike="noStrike" cap="none">
                <a:solidFill>
                  <a:srgbClr val="F36E36"/>
                </a:solidFill>
                <a:latin typeface="Baskervville"/>
                <a:ea typeface="Baskervville"/>
                <a:cs typeface="Baskervville"/>
                <a:sym typeface="Baskervville"/>
              </a:defRPr>
            </a:lvl1pPr>
            <a:lvl2pPr lvl="1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>
                <a:solidFill>
                  <a:schemeClr val="dk1"/>
                </a:solidFill>
              </a:defRPr>
            </a:lvl2pPr>
            <a:lvl3pPr lvl="2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>
                <a:solidFill>
                  <a:schemeClr val="dk1"/>
                </a:solidFill>
              </a:defRPr>
            </a:lvl3pPr>
            <a:lvl4pPr lvl="3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>
                <a:solidFill>
                  <a:schemeClr val="dk1"/>
                </a:solidFill>
              </a:defRPr>
            </a:lvl4pPr>
            <a:lvl5pPr lvl="4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>
                <a:solidFill>
                  <a:schemeClr val="dk1"/>
                </a:solidFill>
              </a:defRPr>
            </a:lvl5pPr>
            <a:lvl6pPr lvl="5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>
                <a:solidFill>
                  <a:schemeClr val="dk1"/>
                </a:solidFill>
              </a:defRPr>
            </a:lvl6pPr>
            <a:lvl7pPr lvl="6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>
                <a:solidFill>
                  <a:schemeClr val="dk1"/>
                </a:solidFill>
              </a:defRPr>
            </a:lvl7pPr>
            <a:lvl8pPr lvl="7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>
                <a:solidFill>
                  <a:schemeClr val="dk1"/>
                </a:solidFill>
              </a:defRPr>
            </a:lvl8pPr>
            <a:lvl9pPr lvl="8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Josefin Sans Light"/>
              <a:buNone/>
              <a:defRPr sz="28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 Explanation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42603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2800" i="0" u="none" strike="noStrike" cap="none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2800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2pPr>
            <a:lvl3pPr lvl="2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2800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3pPr>
            <a:lvl4pPr lvl="3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2800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4pPr>
            <a:lvl5pPr lvl="4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2800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5pPr>
            <a:lvl6pPr lvl="5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2800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6pPr>
            <a:lvl7pPr lvl="6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2800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7pPr>
            <a:lvl8pPr lvl="7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2800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8pPr>
            <a:lvl9pPr lvl="8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2800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9pPr>
          </a:lstStyle>
          <a:p>
            <a:endParaRPr/>
          </a:p>
        </p:txBody>
      </p:sp>
      <p:pic>
        <p:nvPicPr>
          <p:cNvPr id="59" name="Google Shape;59;p11"/>
          <p:cNvPicPr preferRelativeResize="0"/>
          <p:nvPr/>
        </p:nvPicPr>
        <p:blipFill rotWithShape="1">
          <a:blip r:embed="rId2">
            <a:alphaModFix amt="10000"/>
          </a:blip>
          <a:srcRect l="-3910" t="-33137" r="-3523" b="-21637"/>
          <a:stretch/>
        </p:blipFill>
        <p:spPr>
          <a:xfrm>
            <a:off x="-387975" y="659035"/>
            <a:ext cx="4558151" cy="6077533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1"/>
          <p:cNvSpPr/>
          <p:nvPr/>
        </p:nvSpPr>
        <p:spPr>
          <a:xfrm>
            <a:off x="3445175" y="-167"/>
            <a:ext cx="56988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1"/>
          </p:nvPr>
        </p:nvSpPr>
        <p:spPr>
          <a:xfrm>
            <a:off x="3807701" y="965433"/>
            <a:ext cx="4869900" cy="49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189" marR="0" lvl="0" indent="-34289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Josefin Sans Light"/>
              <a:buChar char="●"/>
              <a:defRPr sz="1800" i="0" u="none" strike="noStrike" cap="none">
                <a:solidFill>
                  <a:schemeClr val="lt1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1pPr>
            <a:lvl2pPr marL="914378" marR="0" lvl="1" indent="-317492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Josefin Sans Light"/>
              <a:buChar char="○"/>
              <a:defRPr sz="1400" i="0" u="none" strike="noStrike" cap="none">
                <a:solidFill>
                  <a:schemeClr val="lt1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2pPr>
            <a:lvl3pPr marL="1371566" marR="0" lvl="2" indent="-317492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Josefin Sans Light"/>
              <a:buChar char="■"/>
              <a:defRPr sz="1400" i="0" u="none" strike="noStrike" cap="none">
                <a:solidFill>
                  <a:schemeClr val="lt1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3pPr>
            <a:lvl4pPr marL="1828754" marR="0" lvl="3" indent="-317492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Josefin Sans Light"/>
              <a:buChar char="●"/>
              <a:defRPr sz="1400" i="0" u="none" strike="noStrike" cap="none">
                <a:solidFill>
                  <a:schemeClr val="lt1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4pPr>
            <a:lvl5pPr marL="2285943" marR="0" lvl="4" indent="-317492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Josefin Sans Light"/>
              <a:buChar char="○"/>
              <a:defRPr sz="1400" i="0" u="none" strike="noStrike" cap="none">
                <a:solidFill>
                  <a:schemeClr val="lt1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5pPr>
            <a:lvl6pPr marL="2743132" marR="0" lvl="5" indent="-317492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Josefin Sans Light"/>
              <a:buChar char="■"/>
              <a:defRPr sz="1400" i="0" u="none" strike="noStrike" cap="none">
                <a:solidFill>
                  <a:schemeClr val="lt1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6pPr>
            <a:lvl7pPr marL="3200320" marR="0" lvl="6" indent="-317492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Josefin Sans Light"/>
              <a:buChar char="●"/>
              <a:defRPr sz="1400" i="0" u="none" strike="noStrike" cap="none">
                <a:solidFill>
                  <a:schemeClr val="lt1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7pPr>
            <a:lvl8pPr marL="3657509" marR="0" lvl="7" indent="-317492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Josefin Sans Light"/>
              <a:buChar char="○"/>
              <a:defRPr sz="1400" i="0" u="none" strike="noStrike" cap="none">
                <a:solidFill>
                  <a:schemeClr val="lt1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8pPr>
            <a:lvl9pPr marL="4114697" marR="0" lvl="8" indent="-317492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Josefin Sans Light"/>
              <a:buChar char="■"/>
              <a:defRPr sz="1400" i="0" u="none" strike="noStrike" cap="none">
                <a:solidFill>
                  <a:schemeClr val="lt1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2400" i="0" u="none" strike="noStrike" cap="none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marR="0" lvl="0" indent="-30479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Josefin Sans Light"/>
              <a:buChar char="●"/>
              <a:defRPr sz="12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1pPr>
            <a:lvl2pPr marL="914378" marR="0" lvl="1" indent="-304793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Josefin Sans Light"/>
              <a:buChar char="○"/>
              <a:defRPr sz="12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2pPr>
            <a:lvl3pPr marL="1371566" marR="0" lvl="2" indent="-304793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Josefin Sans Light"/>
              <a:buChar char="■"/>
              <a:defRPr sz="12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3pPr>
            <a:lvl4pPr marL="1828754" marR="0" lvl="3" indent="-304793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Josefin Sans Light"/>
              <a:buChar char="●"/>
              <a:defRPr sz="12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4pPr>
            <a:lvl5pPr marL="2285943" marR="0" lvl="4" indent="-304793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Josefin Sans Light"/>
              <a:buChar char="○"/>
              <a:defRPr sz="12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5pPr>
            <a:lvl6pPr marL="2743132" marR="0" lvl="5" indent="-304793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Josefin Sans Light"/>
              <a:buChar char="■"/>
              <a:defRPr sz="12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6pPr>
            <a:lvl7pPr marL="3200320" marR="0" lvl="6" indent="-304793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Josefin Sans Light"/>
              <a:buChar char="●"/>
              <a:defRPr sz="12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7pPr>
            <a:lvl8pPr marL="3657509" marR="0" lvl="7" indent="-304793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Josefin Sans Light"/>
              <a:buChar char="○"/>
              <a:defRPr sz="12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8pPr>
            <a:lvl9pPr marL="4114697" marR="0" lvl="8" indent="-304793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Josefin Sans Light"/>
              <a:buChar char="■"/>
              <a:defRPr sz="12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9pPr>
          </a:lstStyle>
          <a:p>
            <a:endParaRPr/>
          </a:p>
        </p:txBody>
      </p:sp>
      <p:pic>
        <p:nvPicPr>
          <p:cNvPr id="65" name="Google Shape;65;p12"/>
          <p:cNvPicPr preferRelativeResize="0"/>
          <p:nvPr/>
        </p:nvPicPr>
        <p:blipFill rotWithShape="1">
          <a:blip r:embed="rId2">
            <a:alphaModFix/>
          </a:blip>
          <a:srcRect l="-3910" t="-33137" r="-3523" b="-21637"/>
          <a:stretch/>
        </p:blipFill>
        <p:spPr>
          <a:xfrm>
            <a:off x="8598328" y="6214700"/>
            <a:ext cx="421525" cy="5620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2"/>
          <p:cNvSpPr txBox="1"/>
          <p:nvPr/>
        </p:nvSpPr>
        <p:spPr>
          <a:xfrm>
            <a:off x="150" y="6483367"/>
            <a:ext cx="91440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solidFill>
                  <a:srgbClr val="04193A"/>
                </a:solidFill>
                <a:latin typeface="Josefin Sans Light"/>
                <a:ea typeface="Josefin Sans Light"/>
                <a:cs typeface="Josefin Sans Light"/>
                <a:sym typeface="Josefin Sans Light"/>
              </a:rPr>
              <a:t>VITAL TALES.  |</a:t>
            </a:r>
            <a:r>
              <a:rPr lang="en" sz="600" i="0">
                <a:solidFill>
                  <a:srgbClr val="04193A"/>
                </a:solidFill>
                <a:latin typeface="Josefin Sans Light"/>
                <a:ea typeface="Josefin Sans Light"/>
                <a:cs typeface="Josefin Sans Light"/>
                <a:sym typeface="Josefin Sans Light"/>
              </a:rPr>
              <a:t>  </a:t>
            </a:r>
            <a:r>
              <a:rPr lang="en" sz="600">
                <a:solidFill>
                  <a:srgbClr val="04193A"/>
                </a:solidFill>
                <a:latin typeface="Josefin Sans Light"/>
                <a:ea typeface="Josefin Sans Light"/>
                <a:cs typeface="Josefin Sans Light"/>
                <a:sym typeface="Josefin Sans Light"/>
              </a:rPr>
              <a:t>CONFIDENTIAL. DO NOT SHARE</a:t>
            </a:r>
            <a:endParaRPr sz="1400">
              <a:latin typeface="Josefin Sans Light"/>
              <a:ea typeface="Josefin Sans Light"/>
              <a:cs typeface="Josefin Sans Light"/>
              <a:sym typeface="Josefin Sans Light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3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4800" i="0" u="none" strike="noStrike" cap="none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4800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2pPr>
            <a:lvl3pPr lvl="2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4800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3pPr>
            <a:lvl4pPr lvl="3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4800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4pPr>
            <a:lvl5pPr lvl="4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4800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5pPr>
            <a:lvl6pPr lvl="5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4800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6pPr>
            <a:lvl7pPr lvl="6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4800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7pPr>
            <a:lvl8pPr lvl="7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4800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8pPr>
            <a:lvl9pPr lvl="8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4800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9pPr>
          </a:lstStyle>
          <a:p>
            <a:endParaRPr/>
          </a:p>
        </p:txBody>
      </p:sp>
      <p:pic>
        <p:nvPicPr>
          <p:cNvPr id="69" name="Google Shape;69;p13"/>
          <p:cNvPicPr preferRelativeResize="0"/>
          <p:nvPr/>
        </p:nvPicPr>
        <p:blipFill rotWithShape="1">
          <a:blip r:embed="rId2">
            <a:alphaModFix/>
          </a:blip>
          <a:srcRect l="-3910" t="-33137" r="-3523" b="-21637"/>
          <a:stretch/>
        </p:blipFill>
        <p:spPr>
          <a:xfrm>
            <a:off x="8598328" y="6214700"/>
            <a:ext cx="421525" cy="56200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3"/>
          <p:cNvSpPr txBox="1"/>
          <p:nvPr/>
        </p:nvSpPr>
        <p:spPr>
          <a:xfrm>
            <a:off x="150" y="6483367"/>
            <a:ext cx="91440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solidFill>
                  <a:srgbClr val="04193A"/>
                </a:solidFill>
                <a:latin typeface="Josefin Sans Light"/>
                <a:ea typeface="Josefin Sans Light"/>
                <a:cs typeface="Josefin Sans Light"/>
                <a:sym typeface="Josefin Sans Light"/>
              </a:rPr>
              <a:t>VITAL TALES.  |</a:t>
            </a:r>
            <a:r>
              <a:rPr lang="en" sz="600" i="0">
                <a:solidFill>
                  <a:srgbClr val="04193A"/>
                </a:solidFill>
                <a:latin typeface="Josefin Sans Light"/>
                <a:ea typeface="Josefin Sans Light"/>
                <a:cs typeface="Josefin Sans Light"/>
                <a:sym typeface="Josefin Sans Light"/>
              </a:rPr>
              <a:t>  </a:t>
            </a:r>
            <a:r>
              <a:rPr lang="en" sz="600">
                <a:solidFill>
                  <a:srgbClr val="04193A"/>
                </a:solidFill>
                <a:latin typeface="Josefin Sans Light"/>
                <a:ea typeface="Josefin Sans Light"/>
                <a:cs typeface="Josefin Sans Light"/>
                <a:sym typeface="Josefin Sans Light"/>
              </a:rPr>
              <a:t>CONFIDENTIAL. DO NOT SHARE</a:t>
            </a:r>
            <a:endParaRPr sz="1400">
              <a:latin typeface="Josefin Sans Light"/>
              <a:ea typeface="Josefin Sans Light"/>
              <a:cs typeface="Josefin Sans Light"/>
              <a:sym typeface="Josefin Sans Light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4200" i="0" u="none" strike="noStrike" cap="none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1pPr>
            <a:lvl2pPr lvl="1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4200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2pPr>
            <a:lvl3pPr lvl="2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4200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3pPr>
            <a:lvl4pPr lvl="3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4200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4pPr>
            <a:lvl5pPr lvl="4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4200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5pPr>
            <a:lvl6pPr lvl="5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4200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6pPr>
            <a:lvl7pPr lvl="6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4200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7pPr>
            <a:lvl8pPr lvl="7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4200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8pPr>
            <a:lvl9pPr lvl="8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4200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Josefin Sans Light"/>
              <a:buNone/>
              <a:defRPr sz="21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Josefin Sans Light"/>
              <a:buNone/>
              <a:defRPr sz="21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Josefin Sans Light"/>
              <a:buNone/>
              <a:defRPr sz="21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Josefin Sans Light"/>
              <a:buNone/>
              <a:defRPr sz="21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Josefin Sans Light"/>
              <a:buNone/>
              <a:defRPr sz="21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Josefin Sans Light"/>
              <a:buNone/>
              <a:defRPr sz="21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Josefin Sans Light"/>
              <a:buNone/>
              <a:defRPr sz="21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Josefin Sans Light"/>
              <a:buNone/>
              <a:defRPr sz="21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Josefin Sans Light"/>
              <a:buNone/>
              <a:defRPr sz="21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189" marR="0" lvl="0" indent="-34289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378" marR="0" lvl="1" indent="-317492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566" marR="0" lvl="2" indent="-317492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754" marR="0" lvl="3" indent="-317492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5943" marR="0" lvl="4" indent="-317492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132" marR="0" lvl="5" indent="-317492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320" marR="0" lvl="6" indent="-317492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509" marR="0" lvl="7" indent="-317492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697" marR="0" lvl="8" indent="-317492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3">
  <p:cSld name="CUSTOM_4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79" name="Google Shape;79;p15"/>
          <p:cNvPicPr preferRelativeResize="0"/>
          <p:nvPr/>
        </p:nvPicPr>
        <p:blipFill rotWithShape="1">
          <a:blip r:embed="rId2">
            <a:alphaModFix/>
          </a:blip>
          <a:srcRect l="-3910" t="-33137" r="-3523" b="-21637"/>
          <a:stretch/>
        </p:blipFill>
        <p:spPr>
          <a:xfrm>
            <a:off x="8598328" y="6214700"/>
            <a:ext cx="421525" cy="562000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5"/>
          <p:cNvSpPr txBox="1"/>
          <p:nvPr/>
        </p:nvSpPr>
        <p:spPr>
          <a:xfrm>
            <a:off x="150" y="6483367"/>
            <a:ext cx="91440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solidFill>
                  <a:srgbClr val="04193A"/>
                </a:solidFill>
                <a:latin typeface="Josefin Sans Light"/>
                <a:ea typeface="Josefin Sans Light"/>
                <a:cs typeface="Josefin Sans Light"/>
                <a:sym typeface="Josefin Sans Light"/>
              </a:rPr>
              <a:t>VITAL TALES.  |</a:t>
            </a:r>
            <a:r>
              <a:rPr lang="en" sz="600" i="0">
                <a:solidFill>
                  <a:srgbClr val="04193A"/>
                </a:solidFill>
                <a:latin typeface="Josefin Sans Light"/>
                <a:ea typeface="Josefin Sans Light"/>
                <a:cs typeface="Josefin Sans Light"/>
                <a:sym typeface="Josefin Sans Light"/>
              </a:rPr>
              <a:t>  </a:t>
            </a:r>
            <a:r>
              <a:rPr lang="en" sz="600">
                <a:solidFill>
                  <a:srgbClr val="04193A"/>
                </a:solidFill>
                <a:latin typeface="Josefin Sans Light"/>
                <a:ea typeface="Josefin Sans Light"/>
                <a:cs typeface="Josefin Sans Light"/>
                <a:sym typeface="Josefin Sans Light"/>
              </a:rPr>
              <a:t>CONFIDENTIAL. DO NOT SHARE</a:t>
            </a:r>
            <a:endParaRPr sz="1400">
              <a:latin typeface="Josefin Sans Light"/>
              <a:ea typeface="Josefin Sans Light"/>
              <a:cs typeface="Josefin Sans Light"/>
              <a:sym typeface="Josefin Sans Light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189" marR="0" lvl="0" indent="-2285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378" marR="0" lvl="1" indent="-31749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566" marR="0" lvl="2" indent="-317492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754" marR="0" lvl="3" indent="-317492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5943" marR="0" lvl="4" indent="-317492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132" marR="0" lvl="5" indent="-317492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320" marR="0" lvl="6" indent="-317492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509" marR="0" lvl="7" indent="-317492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697" marR="0" lvl="8" indent="-317492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83" name="Google Shape;83;p16"/>
          <p:cNvPicPr preferRelativeResize="0"/>
          <p:nvPr/>
        </p:nvPicPr>
        <p:blipFill rotWithShape="1">
          <a:blip r:embed="rId2">
            <a:alphaModFix/>
          </a:blip>
          <a:srcRect l="-3910" t="-33137" r="-3523" b="-21637"/>
          <a:stretch/>
        </p:blipFill>
        <p:spPr>
          <a:xfrm>
            <a:off x="8598328" y="6214700"/>
            <a:ext cx="421525" cy="56200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6"/>
          <p:cNvSpPr txBox="1"/>
          <p:nvPr/>
        </p:nvSpPr>
        <p:spPr>
          <a:xfrm>
            <a:off x="150" y="6483367"/>
            <a:ext cx="91440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solidFill>
                  <a:srgbClr val="04193A"/>
                </a:solidFill>
                <a:latin typeface="Josefin Sans Light"/>
                <a:ea typeface="Josefin Sans Light"/>
                <a:cs typeface="Josefin Sans Light"/>
                <a:sym typeface="Josefin Sans Light"/>
              </a:rPr>
              <a:t>VITAL TALES.  |</a:t>
            </a:r>
            <a:r>
              <a:rPr lang="en" sz="600" i="0">
                <a:solidFill>
                  <a:srgbClr val="04193A"/>
                </a:solidFill>
                <a:latin typeface="Josefin Sans Light"/>
                <a:ea typeface="Josefin Sans Light"/>
                <a:cs typeface="Josefin Sans Light"/>
                <a:sym typeface="Josefin Sans Light"/>
              </a:rPr>
              <a:t>  </a:t>
            </a:r>
            <a:r>
              <a:rPr lang="en" sz="600">
                <a:solidFill>
                  <a:srgbClr val="04193A"/>
                </a:solidFill>
                <a:latin typeface="Josefin Sans Light"/>
                <a:ea typeface="Josefin Sans Light"/>
                <a:cs typeface="Josefin Sans Light"/>
                <a:sym typeface="Josefin Sans Light"/>
              </a:rPr>
              <a:t>CONFIDENTIAL. DO NOT SHARE</a:t>
            </a:r>
            <a:endParaRPr sz="1400">
              <a:latin typeface="Josefin Sans Light"/>
              <a:ea typeface="Josefin Sans Light"/>
              <a:cs typeface="Josefin Sans Light"/>
              <a:sym typeface="Josefin Sans Light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>
            <a:spLocks noGrp="1"/>
          </p:cNvSpPr>
          <p:nvPr>
            <p:ph type="title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2000" i="0" u="none" strike="noStrike" cap="none">
                <a:solidFill>
                  <a:schemeClr val="dk1"/>
                </a:solidFill>
              </a:defRPr>
            </a:lvl1pPr>
            <a:lvl2pPr lvl="1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0">
                <a:solidFill>
                  <a:schemeClr val="dk1"/>
                </a:solidFill>
              </a:defRPr>
            </a:lvl2pPr>
            <a:lvl3pPr lvl="2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0">
                <a:solidFill>
                  <a:schemeClr val="dk1"/>
                </a:solidFill>
              </a:defRPr>
            </a:lvl3pPr>
            <a:lvl4pPr lvl="3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0">
                <a:solidFill>
                  <a:schemeClr val="dk1"/>
                </a:solidFill>
              </a:defRPr>
            </a:lvl4pPr>
            <a:lvl5pPr lvl="4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0">
                <a:solidFill>
                  <a:schemeClr val="dk1"/>
                </a:solidFill>
              </a:defRPr>
            </a:lvl5pPr>
            <a:lvl6pPr lvl="5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0">
                <a:solidFill>
                  <a:schemeClr val="dk1"/>
                </a:solidFill>
              </a:defRPr>
            </a:lvl6pPr>
            <a:lvl7pPr lvl="6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0">
                <a:solidFill>
                  <a:schemeClr val="dk1"/>
                </a:solidFill>
              </a:defRPr>
            </a:lvl7pPr>
            <a:lvl8pPr lvl="7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0">
                <a:solidFill>
                  <a:schemeClr val="dk1"/>
                </a:solidFill>
              </a:defRPr>
            </a:lvl8pPr>
            <a:lvl9pPr lvl="8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7" name="Google Shape;87;p17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marR="0" lvl="0" indent="-34289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 i="0" u="none" strike="noStrike" cap="none">
                <a:solidFill>
                  <a:schemeClr val="dk2"/>
                </a:solidFill>
              </a:defRPr>
            </a:lvl1pPr>
            <a:lvl2pPr marL="914378" marR="0" lvl="1" indent="-317492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 sz="1400" i="0" u="none" strike="noStrike" cap="none">
                <a:solidFill>
                  <a:schemeClr val="dk2"/>
                </a:solidFill>
              </a:defRPr>
            </a:lvl2pPr>
            <a:lvl3pPr marL="1371566" marR="0" lvl="2" indent="-317492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 sz="1400" i="0" u="none" strike="noStrike" cap="none">
                <a:solidFill>
                  <a:schemeClr val="dk2"/>
                </a:solidFill>
              </a:defRPr>
            </a:lvl3pPr>
            <a:lvl4pPr marL="1828754" marR="0" lvl="3" indent="-317492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 sz="1400" i="0" u="none" strike="noStrike" cap="none">
                <a:solidFill>
                  <a:schemeClr val="dk2"/>
                </a:solidFill>
              </a:defRPr>
            </a:lvl4pPr>
            <a:lvl5pPr marL="2285943" marR="0" lvl="4" indent="-317492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 sz="1400" i="0" u="none" strike="noStrike" cap="none">
                <a:solidFill>
                  <a:schemeClr val="dk2"/>
                </a:solidFill>
              </a:defRPr>
            </a:lvl5pPr>
            <a:lvl6pPr marL="2743132" marR="0" lvl="5" indent="-317492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 sz="1400" i="0" u="none" strike="noStrike" cap="none">
                <a:solidFill>
                  <a:schemeClr val="dk2"/>
                </a:solidFill>
              </a:defRPr>
            </a:lvl6pPr>
            <a:lvl7pPr marL="3200320" marR="0" lvl="6" indent="-317492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 sz="1400" i="0" u="none" strike="noStrike" cap="none">
                <a:solidFill>
                  <a:schemeClr val="dk2"/>
                </a:solidFill>
              </a:defRPr>
            </a:lvl7pPr>
            <a:lvl8pPr marL="3657509" marR="0" lvl="7" indent="-317492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 sz="1400" i="0" u="none" strike="noStrike" cap="none">
                <a:solidFill>
                  <a:schemeClr val="dk2"/>
                </a:solidFill>
              </a:defRPr>
            </a:lvl8pPr>
            <a:lvl9pPr marL="4114697" marR="0" lvl="8" indent="-317492" algn="ctr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 sz="140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8" name="Google Shape;88;p1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kervville"/>
              <a:buNone/>
              <a:defRPr sz="2800" i="0" u="none" strike="noStrike" cap="none">
                <a:solidFill>
                  <a:schemeClr val="dk1"/>
                </a:solidFill>
                <a:latin typeface="Baskervville"/>
                <a:ea typeface="Baskervville"/>
                <a:cs typeface="Baskervville"/>
                <a:sym typeface="Baskervville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Josefin Sans Light"/>
              <a:buChar char="●"/>
              <a:defRPr sz="18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Josefin Sans Light"/>
              <a:buChar char="○"/>
              <a:defRPr sz="14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Josefin Sans Light"/>
              <a:buChar char="■"/>
              <a:defRPr sz="14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Josefin Sans Light"/>
              <a:buChar char="●"/>
              <a:defRPr sz="14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Josefin Sans Light"/>
              <a:buChar char="○"/>
              <a:defRPr sz="14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Josefin Sans Light"/>
              <a:buChar char="■"/>
              <a:defRPr sz="14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Josefin Sans Light"/>
              <a:buChar char="●"/>
              <a:defRPr sz="14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Josefin Sans Light"/>
              <a:buChar char="○"/>
              <a:defRPr sz="14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Josefin Sans Light"/>
              <a:buChar char="■"/>
              <a:defRPr sz="1400" i="0" u="none" strike="noStrike" cap="none">
                <a:solidFill>
                  <a:schemeClr val="dk2"/>
                </a:solidFill>
                <a:latin typeface="Josefin Sans Light"/>
                <a:ea typeface="Josefin Sans Light"/>
                <a:cs typeface="Josefin Sans Light"/>
                <a:sym typeface="Josefin Sans Light"/>
              </a:defRPr>
            </a:lvl9pPr>
          </a:lstStyle>
          <a:p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5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90000"/>
        </a:lnSpc>
        <a:spcBef>
          <a:spcPts val="200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://www.vitaltales.com/resourc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372;p34">
            <a:extLst>
              <a:ext uri="{FF2B5EF4-FFF2-40B4-BE49-F238E27FC236}">
                <a16:creationId xmlns:a16="http://schemas.microsoft.com/office/drawing/2014/main" id="{C8432874-7CB9-4177-08AD-322447A0D8ED}"/>
              </a:ext>
            </a:extLst>
          </p:cNvPr>
          <p:cNvSpPr>
            <a:spLocks noChangeAspect="1"/>
          </p:cNvSpPr>
          <p:nvPr/>
        </p:nvSpPr>
        <p:spPr>
          <a:xfrm rot="10800000" flipH="1">
            <a:off x="4399825" y="-1549590"/>
            <a:ext cx="7592643" cy="9028835"/>
          </a:xfrm>
          <a:custGeom>
            <a:avLst/>
            <a:gdLst/>
            <a:ahLst/>
            <a:cxnLst/>
            <a:rect l="l" t="t" r="r" b="b"/>
            <a:pathLst>
              <a:path w="173333" h="206120" extrusionOk="0">
                <a:moveTo>
                  <a:pt x="82473" y="1"/>
                </a:moveTo>
                <a:lnTo>
                  <a:pt x="74213" y="763"/>
                </a:lnTo>
                <a:lnTo>
                  <a:pt x="65953" y="2415"/>
                </a:lnTo>
                <a:lnTo>
                  <a:pt x="57947" y="4830"/>
                </a:lnTo>
                <a:lnTo>
                  <a:pt x="50069" y="8007"/>
                </a:lnTo>
                <a:lnTo>
                  <a:pt x="42571" y="11946"/>
                </a:lnTo>
                <a:lnTo>
                  <a:pt x="35328" y="16648"/>
                </a:lnTo>
                <a:lnTo>
                  <a:pt x="28466" y="22239"/>
                </a:lnTo>
                <a:lnTo>
                  <a:pt x="25289" y="25416"/>
                </a:lnTo>
                <a:lnTo>
                  <a:pt x="22239" y="28593"/>
                </a:lnTo>
                <a:lnTo>
                  <a:pt x="16647" y="35455"/>
                </a:lnTo>
                <a:lnTo>
                  <a:pt x="11946" y="42571"/>
                </a:lnTo>
                <a:lnTo>
                  <a:pt x="7879" y="50196"/>
                </a:lnTo>
                <a:lnTo>
                  <a:pt x="4702" y="58075"/>
                </a:lnTo>
                <a:lnTo>
                  <a:pt x="2415" y="66081"/>
                </a:lnTo>
                <a:lnTo>
                  <a:pt x="763" y="74341"/>
                </a:lnTo>
                <a:lnTo>
                  <a:pt x="0" y="82601"/>
                </a:lnTo>
                <a:lnTo>
                  <a:pt x="0" y="90861"/>
                </a:lnTo>
                <a:lnTo>
                  <a:pt x="763" y="99248"/>
                </a:lnTo>
                <a:lnTo>
                  <a:pt x="2415" y="107381"/>
                </a:lnTo>
                <a:lnTo>
                  <a:pt x="4702" y="115514"/>
                </a:lnTo>
                <a:lnTo>
                  <a:pt x="7879" y="123265"/>
                </a:lnTo>
                <a:lnTo>
                  <a:pt x="11946" y="130890"/>
                </a:lnTo>
                <a:lnTo>
                  <a:pt x="16647" y="138133"/>
                </a:lnTo>
                <a:lnTo>
                  <a:pt x="22239" y="144868"/>
                </a:lnTo>
                <a:lnTo>
                  <a:pt x="25289" y="148173"/>
                </a:lnTo>
                <a:lnTo>
                  <a:pt x="81329" y="204086"/>
                </a:lnTo>
                <a:lnTo>
                  <a:pt x="82346" y="205103"/>
                </a:lnTo>
                <a:lnTo>
                  <a:pt x="85142" y="206120"/>
                </a:lnTo>
                <a:lnTo>
                  <a:pt x="88191" y="206120"/>
                </a:lnTo>
                <a:lnTo>
                  <a:pt x="90987" y="205103"/>
                </a:lnTo>
                <a:lnTo>
                  <a:pt x="92131" y="204086"/>
                </a:lnTo>
                <a:lnTo>
                  <a:pt x="148044" y="148173"/>
                </a:lnTo>
                <a:lnTo>
                  <a:pt x="151094" y="144868"/>
                </a:lnTo>
                <a:lnTo>
                  <a:pt x="156686" y="138133"/>
                </a:lnTo>
                <a:lnTo>
                  <a:pt x="161388" y="130890"/>
                </a:lnTo>
                <a:lnTo>
                  <a:pt x="165454" y="123265"/>
                </a:lnTo>
                <a:lnTo>
                  <a:pt x="168631" y="115514"/>
                </a:lnTo>
                <a:lnTo>
                  <a:pt x="170918" y="107381"/>
                </a:lnTo>
                <a:lnTo>
                  <a:pt x="172570" y="99248"/>
                </a:lnTo>
                <a:lnTo>
                  <a:pt x="173333" y="90861"/>
                </a:lnTo>
                <a:lnTo>
                  <a:pt x="173333" y="82601"/>
                </a:lnTo>
                <a:lnTo>
                  <a:pt x="172570" y="74341"/>
                </a:lnTo>
                <a:lnTo>
                  <a:pt x="170918" y="66081"/>
                </a:lnTo>
                <a:lnTo>
                  <a:pt x="168631" y="58075"/>
                </a:lnTo>
                <a:lnTo>
                  <a:pt x="165454" y="50196"/>
                </a:lnTo>
                <a:lnTo>
                  <a:pt x="161388" y="42571"/>
                </a:lnTo>
                <a:lnTo>
                  <a:pt x="156686" y="35455"/>
                </a:lnTo>
                <a:lnTo>
                  <a:pt x="151094" y="28593"/>
                </a:lnTo>
                <a:lnTo>
                  <a:pt x="148044" y="25416"/>
                </a:lnTo>
                <a:lnTo>
                  <a:pt x="144868" y="22239"/>
                </a:lnTo>
                <a:lnTo>
                  <a:pt x="138005" y="16648"/>
                </a:lnTo>
                <a:lnTo>
                  <a:pt x="130762" y="11946"/>
                </a:lnTo>
                <a:lnTo>
                  <a:pt x="123265" y="8007"/>
                </a:lnTo>
                <a:lnTo>
                  <a:pt x="115386" y="4830"/>
                </a:lnTo>
                <a:lnTo>
                  <a:pt x="107380" y="2415"/>
                </a:lnTo>
                <a:lnTo>
                  <a:pt x="99120" y="763"/>
                </a:lnTo>
                <a:lnTo>
                  <a:pt x="90860" y="1"/>
                </a:lnTo>
                <a:close/>
              </a:path>
            </a:pathLst>
          </a:custGeom>
          <a:solidFill>
            <a:srgbClr val="F5F5F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6" name="Google Shape;336;p44">
            <a:extLst>
              <a:ext uri="{FF2B5EF4-FFF2-40B4-BE49-F238E27FC236}">
                <a16:creationId xmlns:a16="http://schemas.microsoft.com/office/drawing/2014/main" id="{E8F9E110-F7D3-9225-5964-13E79C77FF5E}"/>
              </a:ext>
            </a:extLst>
          </p:cNvPr>
          <p:cNvCxnSpPr>
            <a:cxnSpLocks/>
          </p:cNvCxnSpPr>
          <p:nvPr/>
        </p:nvCxnSpPr>
        <p:spPr>
          <a:xfrm>
            <a:off x="1149074" y="3701967"/>
            <a:ext cx="0" cy="1530929"/>
          </a:xfrm>
          <a:prstGeom prst="straightConnector1">
            <a:avLst/>
          </a:prstGeom>
          <a:noFill/>
          <a:ln w="9525" cap="flat" cmpd="sng">
            <a:solidFill>
              <a:srgbClr val="DBD6D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20" name="Google Shape;320;p44"/>
          <p:cNvSpPr/>
          <p:nvPr/>
        </p:nvSpPr>
        <p:spPr>
          <a:xfrm>
            <a:off x="377300" y="3405525"/>
            <a:ext cx="7280680" cy="340186"/>
          </a:xfrm>
          <a:custGeom>
            <a:avLst/>
            <a:gdLst/>
            <a:ahLst/>
            <a:cxnLst/>
            <a:rect l="l" t="t" r="r" b="b"/>
            <a:pathLst>
              <a:path w="281951" h="13174" extrusionOk="0">
                <a:moveTo>
                  <a:pt x="214228" y="0"/>
                </a:moveTo>
                <a:lnTo>
                  <a:pt x="207473" y="254"/>
                </a:lnTo>
                <a:lnTo>
                  <a:pt x="201646" y="1098"/>
                </a:lnTo>
                <a:lnTo>
                  <a:pt x="194553" y="3040"/>
                </a:lnTo>
                <a:lnTo>
                  <a:pt x="188642" y="5742"/>
                </a:lnTo>
                <a:lnTo>
                  <a:pt x="187376" y="6502"/>
                </a:lnTo>
                <a:lnTo>
                  <a:pt x="183491" y="7516"/>
                </a:lnTo>
                <a:lnTo>
                  <a:pt x="176398" y="8698"/>
                </a:lnTo>
                <a:lnTo>
                  <a:pt x="169643" y="8951"/>
                </a:lnTo>
                <a:lnTo>
                  <a:pt x="163141" y="8444"/>
                </a:lnTo>
                <a:lnTo>
                  <a:pt x="153515" y="6671"/>
                </a:lnTo>
                <a:lnTo>
                  <a:pt x="139835" y="3378"/>
                </a:lnTo>
                <a:lnTo>
                  <a:pt x="131982" y="1774"/>
                </a:lnTo>
                <a:lnTo>
                  <a:pt x="128013" y="1098"/>
                </a:lnTo>
                <a:lnTo>
                  <a:pt x="120751" y="507"/>
                </a:lnTo>
                <a:lnTo>
                  <a:pt x="114249" y="676"/>
                </a:lnTo>
                <a:lnTo>
                  <a:pt x="108592" y="1436"/>
                </a:lnTo>
                <a:lnTo>
                  <a:pt x="101583" y="3125"/>
                </a:lnTo>
                <a:lnTo>
                  <a:pt x="95335" y="5742"/>
                </a:lnTo>
                <a:lnTo>
                  <a:pt x="93730" y="6671"/>
                </a:lnTo>
                <a:lnTo>
                  <a:pt x="90015" y="7684"/>
                </a:lnTo>
                <a:lnTo>
                  <a:pt x="82922" y="8782"/>
                </a:lnTo>
                <a:lnTo>
                  <a:pt x="76335" y="8951"/>
                </a:lnTo>
                <a:lnTo>
                  <a:pt x="69918" y="8360"/>
                </a:lnTo>
                <a:lnTo>
                  <a:pt x="60460" y="6671"/>
                </a:lnTo>
                <a:lnTo>
                  <a:pt x="46781" y="3294"/>
                </a:lnTo>
                <a:lnTo>
                  <a:pt x="39096" y="1774"/>
                </a:lnTo>
                <a:lnTo>
                  <a:pt x="34452" y="1014"/>
                </a:lnTo>
                <a:lnTo>
                  <a:pt x="26092" y="507"/>
                </a:lnTo>
                <a:lnTo>
                  <a:pt x="18915" y="929"/>
                </a:lnTo>
                <a:lnTo>
                  <a:pt x="12751" y="2027"/>
                </a:lnTo>
                <a:lnTo>
                  <a:pt x="5573" y="4307"/>
                </a:lnTo>
                <a:lnTo>
                  <a:pt x="422" y="6924"/>
                </a:lnTo>
                <a:lnTo>
                  <a:pt x="0" y="7262"/>
                </a:lnTo>
                <a:lnTo>
                  <a:pt x="3378" y="6333"/>
                </a:lnTo>
                <a:lnTo>
                  <a:pt x="9795" y="5151"/>
                </a:lnTo>
                <a:lnTo>
                  <a:pt x="15960" y="4729"/>
                </a:lnTo>
                <a:lnTo>
                  <a:pt x="22039" y="4898"/>
                </a:lnTo>
                <a:lnTo>
                  <a:pt x="31243" y="6080"/>
                </a:lnTo>
                <a:lnTo>
                  <a:pt x="45007" y="9204"/>
                </a:lnTo>
                <a:lnTo>
                  <a:pt x="52945" y="11231"/>
                </a:lnTo>
                <a:lnTo>
                  <a:pt x="57083" y="12160"/>
                </a:lnTo>
                <a:lnTo>
                  <a:pt x="64682" y="13173"/>
                </a:lnTo>
                <a:lnTo>
                  <a:pt x="71606" y="13173"/>
                </a:lnTo>
                <a:lnTo>
                  <a:pt x="77686" y="12582"/>
                </a:lnTo>
                <a:lnTo>
                  <a:pt x="82922" y="11484"/>
                </a:lnTo>
                <a:lnTo>
                  <a:pt x="87313" y="10049"/>
                </a:lnTo>
                <a:lnTo>
                  <a:pt x="92210" y="7938"/>
                </a:lnTo>
                <a:lnTo>
                  <a:pt x="93983" y="6924"/>
                </a:lnTo>
                <a:lnTo>
                  <a:pt x="97277" y="6080"/>
                </a:lnTo>
                <a:lnTo>
                  <a:pt x="103525" y="5067"/>
                </a:lnTo>
                <a:lnTo>
                  <a:pt x="109521" y="4729"/>
                </a:lnTo>
                <a:lnTo>
                  <a:pt x="115516" y="4898"/>
                </a:lnTo>
                <a:lnTo>
                  <a:pt x="124551" y="6165"/>
                </a:lnTo>
                <a:lnTo>
                  <a:pt x="138062" y="9204"/>
                </a:lnTo>
                <a:lnTo>
                  <a:pt x="145831" y="11231"/>
                </a:lnTo>
                <a:lnTo>
                  <a:pt x="150221" y="12244"/>
                </a:lnTo>
                <a:lnTo>
                  <a:pt x="158243" y="13173"/>
                </a:lnTo>
                <a:lnTo>
                  <a:pt x="165421" y="13173"/>
                </a:lnTo>
                <a:lnTo>
                  <a:pt x="171670" y="12413"/>
                </a:lnTo>
                <a:lnTo>
                  <a:pt x="176989" y="11147"/>
                </a:lnTo>
                <a:lnTo>
                  <a:pt x="181380" y="9627"/>
                </a:lnTo>
                <a:lnTo>
                  <a:pt x="186025" y="7516"/>
                </a:lnTo>
                <a:lnTo>
                  <a:pt x="187460" y="6587"/>
                </a:lnTo>
                <a:lnTo>
                  <a:pt x="190753" y="5742"/>
                </a:lnTo>
                <a:lnTo>
                  <a:pt x="197171" y="4645"/>
                </a:lnTo>
                <a:lnTo>
                  <a:pt x="203251" y="4222"/>
                </a:lnTo>
                <a:lnTo>
                  <a:pt x="209246" y="4391"/>
                </a:lnTo>
                <a:lnTo>
                  <a:pt x="218450" y="5573"/>
                </a:lnTo>
                <a:lnTo>
                  <a:pt x="232045" y="8698"/>
                </a:lnTo>
                <a:lnTo>
                  <a:pt x="239983" y="10724"/>
                </a:lnTo>
                <a:lnTo>
                  <a:pt x="244712" y="11822"/>
                </a:lnTo>
                <a:lnTo>
                  <a:pt x="253493" y="12751"/>
                </a:lnTo>
                <a:lnTo>
                  <a:pt x="261178" y="12498"/>
                </a:lnTo>
                <a:lnTo>
                  <a:pt x="267848" y="11484"/>
                </a:lnTo>
                <a:lnTo>
                  <a:pt x="273253" y="9964"/>
                </a:lnTo>
                <a:lnTo>
                  <a:pt x="277475" y="8276"/>
                </a:lnTo>
                <a:lnTo>
                  <a:pt x="281444" y="6165"/>
                </a:lnTo>
                <a:lnTo>
                  <a:pt x="281950" y="5827"/>
                </a:lnTo>
                <a:lnTo>
                  <a:pt x="278066" y="6924"/>
                </a:lnTo>
                <a:lnTo>
                  <a:pt x="270804" y="8191"/>
                </a:lnTo>
                <a:lnTo>
                  <a:pt x="264049" y="8444"/>
                </a:lnTo>
                <a:lnTo>
                  <a:pt x="257462" y="7938"/>
                </a:lnTo>
                <a:lnTo>
                  <a:pt x="247836" y="6249"/>
                </a:lnTo>
                <a:lnTo>
                  <a:pt x="233987" y="2871"/>
                </a:lnTo>
                <a:lnTo>
                  <a:pt x="226050" y="1267"/>
                </a:lnTo>
                <a:lnTo>
                  <a:pt x="221912" y="591"/>
                </a:lnTo>
                <a:lnTo>
                  <a:pt x="214228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/>
              <a:t> </a:t>
            </a:r>
            <a:endParaRPr/>
          </a:p>
        </p:txBody>
      </p:sp>
      <p:pic>
        <p:nvPicPr>
          <p:cNvPr id="323" name="Google Shape;323;p4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89091" y="6387396"/>
            <a:ext cx="428949" cy="340799"/>
          </a:xfrm>
          <a:prstGeom prst="rect">
            <a:avLst/>
          </a:prstGeom>
          <a:noFill/>
          <a:ln>
            <a:noFill/>
          </a:ln>
        </p:spPr>
      </p:pic>
      <p:sp>
        <p:nvSpPr>
          <p:cNvPr id="324" name="Google Shape;324;p44"/>
          <p:cNvSpPr txBox="1"/>
          <p:nvPr/>
        </p:nvSpPr>
        <p:spPr>
          <a:xfrm>
            <a:off x="150" y="6597946"/>
            <a:ext cx="91440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79388">
              <a:tabLst>
                <a:tab pos="8564563" algn="r"/>
              </a:tabLst>
            </a:pPr>
            <a:r>
              <a:rPr lang="en" sz="600" dirty="0">
                <a:solidFill>
                  <a:srgbClr val="04193A"/>
                </a:solidFill>
                <a:latin typeface="Josefin Sans Light"/>
                <a:ea typeface="Josefin Sans Light"/>
                <a:cs typeface="Josefin Sans Light"/>
                <a:sym typeface="Josefin Sans Light"/>
              </a:rPr>
              <a:t>For more information, see: </a:t>
            </a:r>
            <a:r>
              <a:rPr lang="en" sz="600" dirty="0">
                <a:solidFill>
                  <a:srgbClr val="04193A"/>
                </a:solidFill>
                <a:latin typeface="Josefin Sans Light"/>
                <a:ea typeface="Josefin Sans Light"/>
                <a:cs typeface="Josefin Sans Light"/>
                <a:sym typeface="Josefin Sans Light"/>
                <a:hlinkClick r:id="rId4"/>
              </a:rPr>
              <a:t>www.vitaltales.com/resources</a:t>
            </a:r>
            <a:r>
              <a:rPr lang="en" sz="600" dirty="0">
                <a:solidFill>
                  <a:srgbClr val="04193A"/>
                </a:solidFill>
                <a:latin typeface="Josefin Sans Light"/>
                <a:ea typeface="Josefin Sans Light"/>
                <a:cs typeface="Josefin Sans Light"/>
                <a:sym typeface="Josefin Sans Light"/>
              </a:rPr>
              <a:t> or email: </a:t>
            </a:r>
            <a:r>
              <a:rPr lang="en" sz="600" dirty="0" err="1">
                <a:solidFill>
                  <a:srgbClr val="04193A"/>
                </a:solidFill>
                <a:latin typeface="Josefin Sans Light"/>
                <a:ea typeface="Josefin Sans Light"/>
                <a:cs typeface="Josefin Sans Light"/>
                <a:sym typeface="Josefin Sans Light"/>
              </a:rPr>
              <a:t>liz@vitaltales.com</a:t>
            </a:r>
            <a:r>
              <a:rPr lang="en" sz="600" dirty="0">
                <a:solidFill>
                  <a:srgbClr val="04193A"/>
                </a:solidFill>
                <a:latin typeface="Josefin Sans Light"/>
                <a:ea typeface="Josefin Sans Light"/>
                <a:cs typeface="Josefin Sans Light"/>
                <a:sym typeface="Josefin Sans Light"/>
              </a:rPr>
              <a:t>	 @ Vital Tales 2024 All Rights Reserved</a:t>
            </a:r>
            <a:endParaRPr dirty="0">
              <a:latin typeface="Josefin Sans Light"/>
              <a:ea typeface="Josefin Sans Light"/>
              <a:cs typeface="Josefin Sans Light"/>
              <a:sym typeface="Josefin Sans Light"/>
            </a:endParaRPr>
          </a:p>
        </p:txBody>
      </p:sp>
      <p:cxnSp>
        <p:nvCxnSpPr>
          <p:cNvPr id="330" name="Google Shape;330;p44"/>
          <p:cNvCxnSpPr>
            <a:cxnSpLocks/>
          </p:cNvCxnSpPr>
          <p:nvPr/>
        </p:nvCxnSpPr>
        <p:spPr>
          <a:xfrm>
            <a:off x="4905472" y="1869672"/>
            <a:ext cx="0" cy="1685310"/>
          </a:xfrm>
          <a:prstGeom prst="straightConnector1">
            <a:avLst/>
          </a:prstGeom>
          <a:noFill/>
          <a:ln w="9525" cap="flat" cmpd="sng">
            <a:solidFill>
              <a:srgbClr val="DBD6D2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326" name="Google Shape;326;p44"/>
          <p:cNvPicPr preferRelativeResize="0"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770313" y="3334310"/>
            <a:ext cx="465812" cy="548640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Google Shape;332;p44"/>
          <p:cNvSpPr txBox="1"/>
          <p:nvPr/>
        </p:nvSpPr>
        <p:spPr>
          <a:xfrm>
            <a:off x="4752854" y="3575532"/>
            <a:ext cx="504269" cy="191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/>
            <a:r>
              <a:rPr lang="en" sz="900" dirty="0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rPr>
              <a:t>Day 1</a:t>
            </a:r>
            <a:endParaRPr sz="900" dirty="0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</p:txBody>
      </p:sp>
      <p:sp>
        <p:nvSpPr>
          <p:cNvPr id="333" name="Google Shape;333;p44"/>
          <p:cNvSpPr txBox="1"/>
          <p:nvPr/>
        </p:nvSpPr>
        <p:spPr>
          <a:xfrm>
            <a:off x="4965309" y="1861675"/>
            <a:ext cx="12672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91425" anchor="t" anchorCtr="0">
            <a:noAutofit/>
          </a:bodyPr>
          <a:lstStyle/>
          <a:p>
            <a:pPr>
              <a:lnSpc>
                <a:spcPct val="90000"/>
              </a:lnSpc>
              <a:buClr>
                <a:schemeClr val="dk1"/>
              </a:buClr>
              <a:buSzPts val="1100"/>
            </a:pPr>
            <a:r>
              <a:rPr lang="en" sz="900" dirty="0">
                <a:solidFill>
                  <a:schemeClr val="tx1"/>
                </a:solidFill>
                <a:latin typeface="Josefin Sans"/>
                <a:ea typeface="Josefin Sans"/>
                <a:cs typeface="Josefin Sans"/>
                <a:sym typeface="Josefin Sans"/>
              </a:rPr>
              <a:t>Overview brochure</a:t>
            </a:r>
            <a:endParaRPr sz="900" dirty="0">
              <a:solidFill>
                <a:schemeClr val="tx1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endParaRPr sz="1900" dirty="0">
              <a:solidFill>
                <a:schemeClr val="dk2"/>
              </a:solidFill>
            </a:endParaRPr>
          </a:p>
        </p:txBody>
      </p:sp>
      <p:sp>
        <p:nvSpPr>
          <p:cNvPr id="334" name="Google Shape;334;p44"/>
          <p:cNvSpPr txBox="1"/>
          <p:nvPr/>
        </p:nvSpPr>
        <p:spPr>
          <a:xfrm>
            <a:off x="4965309" y="2171450"/>
            <a:ext cx="12672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91425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" sz="900" dirty="0">
                <a:solidFill>
                  <a:schemeClr val="accent1"/>
                </a:solidFill>
                <a:latin typeface="Josefin Sans"/>
                <a:ea typeface="Josefin Sans"/>
                <a:cs typeface="Josefin Sans"/>
                <a:sym typeface="Josefin Sans"/>
              </a:rPr>
              <a:t>Leadership announcement, video, landing page</a:t>
            </a:r>
            <a:endParaRPr sz="1900" dirty="0">
              <a:solidFill>
                <a:schemeClr val="accent1"/>
              </a:solidFill>
            </a:endParaRPr>
          </a:p>
        </p:txBody>
      </p:sp>
      <p:sp>
        <p:nvSpPr>
          <p:cNvPr id="335" name="Google Shape;335;p44"/>
          <p:cNvSpPr txBox="1"/>
          <p:nvPr/>
        </p:nvSpPr>
        <p:spPr>
          <a:xfrm>
            <a:off x="1199929" y="5002706"/>
            <a:ext cx="12123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91425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900" dirty="0">
                <a:solidFill>
                  <a:schemeClr val="accent1"/>
                </a:solidFill>
                <a:latin typeface="Josefin Sans"/>
                <a:ea typeface="Josefin Sans"/>
                <a:cs typeface="Josefin Sans"/>
                <a:sym typeface="Josefin Sans"/>
              </a:rPr>
              <a:t>Preview: all user materials</a:t>
            </a:r>
            <a:endParaRPr sz="900" dirty="0">
              <a:solidFill>
                <a:schemeClr val="accent1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endParaRPr sz="900" dirty="0">
              <a:solidFill>
                <a:schemeClr val="accent1"/>
              </a:solidFill>
            </a:endParaRPr>
          </a:p>
        </p:txBody>
      </p:sp>
      <p:cxnSp>
        <p:nvCxnSpPr>
          <p:cNvPr id="336" name="Google Shape;336;p44"/>
          <p:cNvCxnSpPr>
            <a:cxnSpLocks/>
          </p:cNvCxnSpPr>
          <p:nvPr/>
        </p:nvCxnSpPr>
        <p:spPr>
          <a:xfrm>
            <a:off x="3189634" y="3629548"/>
            <a:ext cx="0" cy="859536"/>
          </a:xfrm>
          <a:prstGeom prst="straightConnector1">
            <a:avLst/>
          </a:prstGeom>
          <a:noFill/>
          <a:ln w="9525" cap="flat" cmpd="sng">
            <a:solidFill>
              <a:srgbClr val="DBD6D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39" name="Google Shape;339;p44"/>
          <p:cNvSpPr txBox="1"/>
          <p:nvPr/>
        </p:nvSpPr>
        <p:spPr>
          <a:xfrm>
            <a:off x="3234180" y="4379706"/>
            <a:ext cx="1121100" cy="218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91425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900" dirty="0">
                <a:solidFill>
                  <a:schemeClr val="accent2"/>
                </a:solidFill>
                <a:latin typeface="Josefin Sans"/>
                <a:ea typeface="Josefin Sans"/>
                <a:cs typeface="Josefin Sans"/>
                <a:sym typeface="Josefin Sans"/>
              </a:rPr>
              <a:t>Training/Q&amp;A</a:t>
            </a:r>
            <a:endParaRPr sz="900" dirty="0">
              <a:solidFill>
                <a:srgbClr val="FF5F00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endParaRPr sz="900" dirty="0">
              <a:solidFill>
                <a:srgbClr val="FF5F00"/>
              </a:solidFill>
            </a:endParaRPr>
          </a:p>
        </p:txBody>
      </p:sp>
      <p:sp>
        <p:nvSpPr>
          <p:cNvPr id="341" name="Google Shape;341;p44"/>
          <p:cNvSpPr txBox="1"/>
          <p:nvPr/>
        </p:nvSpPr>
        <p:spPr>
          <a:xfrm>
            <a:off x="3234180" y="4019336"/>
            <a:ext cx="1204164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91425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900" dirty="0">
                <a:solidFill>
                  <a:schemeClr val="accent1"/>
                </a:solidFill>
                <a:latin typeface="Josefin Sans"/>
                <a:ea typeface="Josefin Sans"/>
                <a:cs typeface="Josefin Sans"/>
                <a:sym typeface="Josefin Sans"/>
              </a:rPr>
              <a:t>Leadership reminder</a:t>
            </a:r>
            <a:endParaRPr sz="900" dirty="0">
              <a:solidFill>
                <a:schemeClr val="accent1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endParaRPr sz="900" dirty="0">
              <a:solidFill>
                <a:schemeClr val="dk2"/>
              </a:solidFill>
            </a:endParaRPr>
          </a:p>
        </p:txBody>
      </p:sp>
      <p:cxnSp>
        <p:nvCxnSpPr>
          <p:cNvPr id="344" name="Google Shape;344;p44"/>
          <p:cNvCxnSpPr>
            <a:cxnSpLocks/>
          </p:cNvCxnSpPr>
          <p:nvPr/>
        </p:nvCxnSpPr>
        <p:spPr>
          <a:xfrm>
            <a:off x="6369101" y="1869671"/>
            <a:ext cx="0" cy="1645920"/>
          </a:xfrm>
          <a:prstGeom prst="straightConnector1">
            <a:avLst/>
          </a:prstGeom>
          <a:noFill/>
          <a:ln w="9525" cap="flat" cmpd="sng">
            <a:solidFill>
              <a:srgbClr val="DBD6D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47" name="Google Shape;347;p44"/>
          <p:cNvCxnSpPr/>
          <p:nvPr/>
        </p:nvCxnSpPr>
        <p:spPr>
          <a:xfrm>
            <a:off x="6642993" y="3663652"/>
            <a:ext cx="0" cy="457200"/>
          </a:xfrm>
          <a:prstGeom prst="straightConnector1">
            <a:avLst/>
          </a:prstGeom>
          <a:noFill/>
          <a:ln w="9525" cap="flat" cmpd="sng">
            <a:solidFill>
              <a:srgbClr val="DBD6D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48" name="Google Shape;348;p44"/>
          <p:cNvSpPr txBox="1"/>
          <p:nvPr/>
        </p:nvSpPr>
        <p:spPr>
          <a:xfrm>
            <a:off x="6693818" y="4019336"/>
            <a:ext cx="1121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91425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" sz="900" dirty="0">
                <a:solidFill>
                  <a:srgbClr val="123A55"/>
                </a:solidFill>
                <a:latin typeface="Josefin Sans"/>
                <a:ea typeface="Josefin Sans"/>
                <a:cs typeface="Josefin Sans"/>
                <a:sym typeface="Josefin Sans"/>
              </a:rPr>
              <a:t>Q&amp;A</a:t>
            </a:r>
            <a:endParaRPr sz="900" dirty="0">
              <a:solidFill>
                <a:srgbClr val="123A55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endParaRPr sz="900" dirty="0">
              <a:solidFill>
                <a:schemeClr val="dk2"/>
              </a:solidFill>
            </a:endParaRPr>
          </a:p>
        </p:txBody>
      </p:sp>
      <p:pic>
        <p:nvPicPr>
          <p:cNvPr id="351" name="Google Shape;351;p44"/>
          <p:cNvPicPr preferRelativeResize="0"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917531" y="3334310"/>
            <a:ext cx="465811" cy="548640"/>
          </a:xfrm>
          <a:prstGeom prst="rect">
            <a:avLst/>
          </a:prstGeom>
          <a:noFill/>
          <a:ln>
            <a:noFill/>
          </a:ln>
        </p:spPr>
      </p:pic>
      <p:sp>
        <p:nvSpPr>
          <p:cNvPr id="352" name="Google Shape;352;p44"/>
          <p:cNvSpPr txBox="1"/>
          <p:nvPr/>
        </p:nvSpPr>
        <p:spPr>
          <a:xfrm>
            <a:off x="6872986" y="3554982"/>
            <a:ext cx="593119" cy="21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/>
            <a:r>
              <a:rPr lang="en" sz="900" dirty="0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rPr>
              <a:t>Q1+</a:t>
            </a:r>
            <a:endParaRPr sz="1200" dirty="0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</p:txBody>
      </p:sp>
      <p:sp>
        <p:nvSpPr>
          <p:cNvPr id="354" name="Google Shape;354;p44"/>
          <p:cNvSpPr/>
          <p:nvPr/>
        </p:nvSpPr>
        <p:spPr>
          <a:xfrm>
            <a:off x="2665366" y="5854133"/>
            <a:ext cx="2300896" cy="580467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rgbClr val="DBD6D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endParaRPr/>
          </a:p>
        </p:txBody>
      </p:sp>
      <p:sp>
        <p:nvSpPr>
          <p:cNvPr id="355" name="Google Shape;355;p44"/>
          <p:cNvSpPr txBox="1"/>
          <p:nvPr/>
        </p:nvSpPr>
        <p:spPr>
          <a:xfrm>
            <a:off x="3841478" y="6219468"/>
            <a:ext cx="548640" cy="126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91425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" sz="650" dirty="0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rPr>
              <a:t>Print/Mail</a:t>
            </a:r>
            <a:endParaRPr sz="650" dirty="0">
              <a:solidFill>
                <a:schemeClr val="dk1"/>
              </a:solidFill>
            </a:endParaRPr>
          </a:p>
        </p:txBody>
      </p:sp>
      <p:sp>
        <p:nvSpPr>
          <p:cNvPr id="356" name="Google Shape;356;p44"/>
          <p:cNvSpPr txBox="1"/>
          <p:nvPr/>
        </p:nvSpPr>
        <p:spPr>
          <a:xfrm>
            <a:off x="2805676" y="6219468"/>
            <a:ext cx="365760" cy="10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91425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" sz="650" dirty="0">
                <a:solidFill>
                  <a:srgbClr val="62A9C0"/>
                </a:solidFill>
                <a:latin typeface="Josefin Sans"/>
                <a:ea typeface="Josefin Sans"/>
                <a:cs typeface="Josefin Sans"/>
                <a:sym typeface="Josefin Sans"/>
              </a:rPr>
              <a:t>Online</a:t>
            </a:r>
            <a:endParaRPr sz="650" dirty="0">
              <a:solidFill>
                <a:srgbClr val="62A9C0"/>
              </a:solidFill>
            </a:endParaRPr>
          </a:p>
        </p:txBody>
      </p:sp>
      <p:sp>
        <p:nvSpPr>
          <p:cNvPr id="357" name="Google Shape;357;p44"/>
          <p:cNvSpPr txBox="1"/>
          <p:nvPr/>
        </p:nvSpPr>
        <p:spPr>
          <a:xfrm>
            <a:off x="4417621" y="6219468"/>
            <a:ext cx="548640" cy="10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91425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" sz="650" dirty="0">
                <a:solidFill>
                  <a:srgbClr val="D9A054"/>
                </a:solidFill>
                <a:latin typeface="Josefin Sans"/>
                <a:ea typeface="Josefin Sans"/>
                <a:cs typeface="Josefin Sans"/>
                <a:sym typeface="Josefin Sans"/>
              </a:rPr>
              <a:t>Workplace</a:t>
            </a:r>
            <a:endParaRPr sz="650" dirty="0">
              <a:solidFill>
                <a:srgbClr val="D9A054"/>
              </a:solidFill>
            </a:endParaRPr>
          </a:p>
        </p:txBody>
      </p:sp>
      <p:sp>
        <p:nvSpPr>
          <p:cNvPr id="358" name="Google Shape;358;p44"/>
          <p:cNvSpPr txBox="1"/>
          <p:nvPr/>
        </p:nvSpPr>
        <p:spPr>
          <a:xfrm>
            <a:off x="3252599" y="6219468"/>
            <a:ext cx="548640" cy="10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91425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" sz="650" dirty="0">
                <a:solidFill>
                  <a:srgbClr val="123A55"/>
                </a:solidFill>
                <a:latin typeface="Josefin Sans"/>
                <a:ea typeface="Josefin Sans"/>
                <a:cs typeface="Josefin Sans"/>
                <a:sym typeface="Josefin Sans"/>
              </a:rPr>
              <a:t>Live Event</a:t>
            </a:r>
            <a:endParaRPr sz="650" dirty="0">
              <a:solidFill>
                <a:srgbClr val="123A55"/>
              </a:solidFill>
            </a:endParaRPr>
          </a:p>
        </p:txBody>
      </p:sp>
      <p:sp>
        <p:nvSpPr>
          <p:cNvPr id="360" name="Google Shape;360;p44"/>
          <p:cNvSpPr txBox="1"/>
          <p:nvPr/>
        </p:nvSpPr>
        <p:spPr>
          <a:xfrm>
            <a:off x="2707365" y="5917328"/>
            <a:ext cx="621900" cy="2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r>
              <a:rPr lang="en" sz="800" dirty="0">
                <a:solidFill>
                  <a:schemeClr val="bg2"/>
                </a:solidFill>
                <a:latin typeface="Josefin Sans Medium" pitchFamily="2" charset="77"/>
                <a:ea typeface="Baskervville"/>
                <a:cs typeface="Baskervville"/>
                <a:sym typeface="Baskervville"/>
              </a:rPr>
              <a:t>KEYS</a:t>
            </a:r>
            <a:endParaRPr sz="800" dirty="0">
              <a:solidFill>
                <a:schemeClr val="bg2"/>
              </a:solidFill>
              <a:latin typeface="Josefin Sans Medium" pitchFamily="2" charset="77"/>
              <a:ea typeface="Baskervville"/>
              <a:cs typeface="Baskervville"/>
              <a:sym typeface="Baskervville"/>
            </a:endParaRPr>
          </a:p>
        </p:txBody>
      </p:sp>
      <p:sp>
        <p:nvSpPr>
          <p:cNvPr id="361" name="Google Shape;361;p44"/>
          <p:cNvSpPr txBox="1"/>
          <p:nvPr/>
        </p:nvSpPr>
        <p:spPr>
          <a:xfrm>
            <a:off x="330237" y="391065"/>
            <a:ext cx="6098712" cy="6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r>
              <a:rPr lang="en" sz="3200" b="1" dirty="0">
                <a:solidFill>
                  <a:srgbClr val="502C1E"/>
                </a:solidFill>
                <a:latin typeface="Baskervville"/>
                <a:ea typeface="Baskervville"/>
                <a:cs typeface="Baskervville"/>
                <a:sym typeface="Baskervville"/>
              </a:rPr>
              <a:t>Sample Rollout Media Plan</a:t>
            </a:r>
            <a:endParaRPr sz="3200" b="1" dirty="0">
              <a:solidFill>
                <a:srgbClr val="502C1E"/>
              </a:solidFill>
              <a:latin typeface="Baskervville"/>
              <a:ea typeface="Baskervville"/>
              <a:cs typeface="Baskervville"/>
              <a:sym typeface="Baskervville"/>
            </a:endParaRPr>
          </a:p>
        </p:txBody>
      </p:sp>
      <p:sp>
        <p:nvSpPr>
          <p:cNvPr id="362" name="Google Shape;362;p44"/>
          <p:cNvSpPr/>
          <p:nvPr/>
        </p:nvSpPr>
        <p:spPr>
          <a:xfrm>
            <a:off x="7587726" y="3405525"/>
            <a:ext cx="7280680" cy="340186"/>
          </a:xfrm>
          <a:custGeom>
            <a:avLst/>
            <a:gdLst/>
            <a:ahLst/>
            <a:cxnLst/>
            <a:rect l="l" t="t" r="r" b="b"/>
            <a:pathLst>
              <a:path w="281951" h="13174" extrusionOk="0">
                <a:moveTo>
                  <a:pt x="214228" y="0"/>
                </a:moveTo>
                <a:lnTo>
                  <a:pt x="207473" y="254"/>
                </a:lnTo>
                <a:lnTo>
                  <a:pt x="201646" y="1098"/>
                </a:lnTo>
                <a:lnTo>
                  <a:pt x="194553" y="3040"/>
                </a:lnTo>
                <a:lnTo>
                  <a:pt x="188642" y="5742"/>
                </a:lnTo>
                <a:lnTo>
                  <a:pt x="187376" y="6502"/>
                </a:lnTo>
                <a:lnTo>
                  <a:pt x="183491" y="7516"/>
                </a:lnTo>
                <a:lnTo>
                  <a:pt x="176398" y="8698"/>
                </a:lnTo>
                <a:lnTo>
                  <a:pt x="169643" y="8951"/>
                </a:lnTo>
                <a:lnTo>
                  <a:pt x="163141" y="8444"/>
                </a:lnTo>
                <a:lnTo>
                  <a:pt x="153515" y="6671"/>
                </a:lnTo>
                <a:lnTo>
                  <a:pt x="139835" y="3378"/>
                </a:lnTo>
                <a:lnTo>
                  <a:pt x="131982" y="1774"/>
                </a:lnTo>
                <a:lnTo>
                  <a:pt x="128013" y="1098"/>
                </a:lnTo>
                <a:lnTo>
                  <a:pt x="120751" y="507"/>
                </a:lnTo>
                <a:lnTo>
                  <a:pt x="114249" y="676"/>
                </a:lnTo>
                <a:lnTo>
                  <a:pt x="108592" y="1436"/>
                </a:lnTo>
                <a:lnTo>
                  <a:pt x="101583" y="3125"/>
                </a:lnTo>
                <a:lnTo>
                  <a:pt x="95335" y="5742"/>
                </a:lnTo>
                <a:lnTo>
                  <a:pt x="93730" y="6671"/>
                </a:lnTo>
                <a:lnTo>
                  <a:pt x="90015" y="7684"/>
                </a:lnTo>
                <a:lnTo>
                  <a:pt x="82922" y="8782"/>
                </a:lnTo>
                <a:lnTo>
                  <a:pt x="76335" y="8951"/>
                </a:lnTo>
                <a:lnTo>
                  <a:pt x="69918" y="8360"/>
                </a:lnTo>
                <a:lnTo>
                  <a:pt x="60460" y="6671"/>
                </a:lnTo>
                <a:lnTo>
                  <a:pt x="46781" y="3294"/>
                </a:lnTo>
                <a:lnTo>
                  <a:pt x="39096" y="1774"/>
                </a:lnTo>
                <a:lnTo>
                  <a:pt x="34452" y="1014"/>
                </a:lnTo>
                <a:lnTo>
                  <a:pt x="26092" y="507"/>
                </a:lnTo>
                <a:lnTo>
                  <a:pt x="18915" y="929"/>
                </a:lnTo>
                <a:lnTo>
                  <a:pt x="12751" y="2027"/>
                </a:lnTo>
                <a:lnTo>
                  <a:pt x="5573" y="4307"/>
                </a:lnTo>
                <a:lnTo>
                  <a:pt x="422" y="6924"/>
                </a:lnTo>
                <a:lnTo>
                  <a:pt x="0" y="7262"/>
                </a:lnTo>
                <a:lnTo>
                  <a:pt x="3378" y="6333"/>
                </a:lnTo>
                <a:lnTo>
                  <a:pt x="9795" y="5151"/>
                </a:lnTo>
                <a:lnTo>
                  <a:pt x="15960" y="4729"/>
                </a:lnTo>
                <a:lnTo>
                  <a:pt x="22039" y="4898"/>
                </a:lnTo>
                <a:lnTo>
                  <a:pt x="31243" y="6080"/>
                </a:lnTo>
                <a:lnTo>
                  <a:pt x="45007" y="9204"/>
                </a:lnTo>
                <a:lnTo>
                  <a:pt x="52945" y="11231"/>
                </a:lnTo>
                <a:lnTo>
                  <a:pt x="57083" y="12160"/>
                </a:lnTo>
                <a:lnTo>
                  <a:pt x="64682" y="13173"/>
                </a:lnTo>
                <a:lnTo>
                  <a:pt x="71606" y="13173"/>
                </a:lnTo>
                <a:lnTo>
                  <a:pt x="77686" y="12582"/>
                </a:lnTo>
                <a:lnTo>
                  <a:pt x="82922" y="11484"/>
                </a:lnTo>
                <a:lnTo>
                  <a:pt x="87313" y="10049"/>
                </a:lnTo>
                <a:lnTo>
                  <a:pt x="92210" y="7938"/>
                </a:lnTo>
                <a:lnTo>
                  <a:pt x="93983" y="6924"/>
                </a:lnTo>
                <a:lnTo>
                  <a:pt x="97277" y="6080"/>
                </a:lnTo>
                <a:lnTo>
                  <a:pt x="103525" y="5067"/>
                </a:lnTo>
                <a:lnTo>
                  <a:pt x="109521" y="4729"/>
                </a:lnTo>
                <a:lnTo>
                  <a:pt x="115516" y="4898"/>
                </a:lnTo>
                <a:lnTo>
                  <a:pt x="124551" y="6165"/>
                </a:lnTo>
                <a:lnTo>
                  <a:pt x="138062" y="9204"/>
                </a:lnTo>
                <a:lnTo>
                  <a:pt x="145831" y="11231"/>
                </a:lnTo>
                <a:lnTo>
                  <a:pt x="150221" y="12244"/>
                </a:lnTo>
                <a:lnTo>
                  <a:pt x="158243" y="13173"/>
                </a:lnTo>
                <a:lnTo>
                  <a:pt x="165421" y="13173"/>
                </a:lnTo>
                <a:lnTo>
                  <a:pt x="171670" y="12413"/>
                </a:lnTo>
                <a:lnTo>
                  <a:pt x="176989" y="11147"/>
                </a:lnTo>
                <a:lnTo>
                  <a:pt x="181380" y="9627"/>
                </a:lnTo>
                <a:lnTo>
                  <a:pt x="186025" y="7516"/>
                </a:lnTo>
                <a:lnTo>
                  <a:pt x="187460" y="6587"/>
                </a:lnTo>
                <a:lnTo>
                  <a:pt x="190753" y="5742"/>
                </a:lnTo>
                <a:lnTo>
                  <a:pt x="197171" y="4645"/>
                </a:lnTo>
                <a:lnTo>
                  <a:pt x="203251" y="4222"/>
                </a:lnTo>
                <a:lnTo>
                  <a:pt x="209246" y="4391"/>
                </a:lnTo>
                <a:lnTo>
                  <a:pt x="218450" y="5573"/>
                </a:lnTo>
                <a:lnTo>
                  <a:pt x="232045" y="8698"/>
                </a:lnTo>
                <a:lnTo>
                  <a:pt x="239983" y="10724"/>
                </a:lnTo>
                <a:lnTo>
                  <a:pt x="244712" y="11822"/>
                </a:lnTo>
                <a:lnTo>
                  <a:pt x="253493" y="12751"/>
                </a:lnTo>
                <a:lnTo>
                  <a:pt x="261178" y="12498"/>
                </a:lnTo>
                <a:lnTo>
                  <a:pt x="267848" y="11484"/>
                </a:lnTo>
                <a:lnTo>
                  <a:pt x="273253" y="9964"/>
                </a:lnTo>
                <a:lnTo>
                  <a:pt x="277475" y="8276"/>
                </a:lnTo>
                <a:lnTo>
                  <a:pt x="281444" y="6165"/>
                </a:lnTo>
                <a:lnTo>
                  <a:pt x="281950" y="5827"/>
                </a:lnTo>
                <a:lnTo>
                  <a:pt x="278066" y="6924"/>
                </a:lnTo>
                <a:lnTo>
                  <a:pt x="270804" y="8191"/>
                </a:lnTo>
                <a:lnTo>
                  <a:pt x="264049" y="8444"/>
                </a:lnTo>
                <a:lnTo>
                  <a:pt x="257462" y="7938"/>
                </a:lnTo>
                <a:lnTo>
                  <a:pt x="247836" y="6249"/>
                </a:lnTo>
                <a:lnTo>
                  <a:pt x="233987" y="2871"/>
                </a:lnTo>
                <a:lnTo>
                  <a:pt x="226050" y="1267"/>
                </a:lnTo>
                <a:lnTo>
                  <a:pt x="221912" y="591"/>
                </a:lnTo>
                <a:lnTo>
                  <a:pt x="214228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/>
              <a:t> </a:t>
            </a:r>
            <a:endParaRPr/>
          </a:p>
        </p:txBody>
      </p:sp>
      <p:sp>
        <p:nvSpPr>
          <p:cNvPr id="5" name="Google Shape;345;p33">
            <a:extLst>
              <a:ext uri="{FF2B5EF4-FFF2-40B4-BE49-F238E27FC236}">
                <a16:creationId xmlns:a16="http://schemas.microsoft.com/office/drawing/2014/main" id="{6F835812-EAD3-7E1F-E0BA-F2F55DDCCC71}"/>
              </a:ext>
            </a:extLst>
          </p:cNvPr>
          <p:cNvSpPr>
            <a:spLocks noChangeAspect="1"/>
          </p:cNvSpPr>
          <p:nvPr/>
        </p:nvSpPr>
        <p:spPr>
          <a:xfrm>
            <a:off x="2796837" y="3334310"/>
            <a:ext cx="461368" cy="548640"/>
          </a:xfrm>
          <a:custGeom>
            <a:avLst/>
            <a:gdLst/>
            <a:ahLst/>
            <a:cxnLst/>
            <a:rect l="l" t="t" r="r" b="b"/>
            <a:pathLst>
              <a:path w="173333" h="206120" extrusionOk="0">
                <a:moveTo>
                  <a:pt x="82473" y="1"/>
                </a:moveTo>
                <a:lnTo>
                  <a:pt x="74213" y="763"/>
                </a:lnTo>
                <a:lnTo>
                  <a:pt x="65953" y="2415"/>
                </a:lnTo>
                <a:lnTo>
                  <a:pt x="57947" y="4830"/>
                </a:lnTo>
                <a:lnTo>
                  <a:pt x="50069" y="8007"/>
                </a:lnTo>
                <a:lnTo>
                  <a:pt x="42571" y="11946"/>
                </a:lnTo>
                <a:lnTo>
                  <a:pt x="35328" y="16648"/>
                </a:lnTo>
                <a:lnTo>
                  <a:pt x="28466" y="22239"/>
                </a:lnTo>
                <a:lnTo>
                  <a:pt x="25289" y="25416"/>
                </a:lnTo>
                <a:lnTo>
                  <a:pt x="22239" y="28593"/>
                </a:lnTo>
                <a:lnTo>
                  <a:pt x="16647" y="35455"/>
                </a:lnTo>
                <a:lnTo>
                  <a:pt x="11946" y="42571"/>
                </a:lnTo>
                <a:lnTo>
                  <a:pt x="7879" y="50196"/>
                </a:lnTo>
                <a:lnTo>
                  <a:pt x="4702" y="58075"/>
                </a:lnTo>
                <a:lnTo>
                  <a:pt x="2415" y="66081"/>
                </a:lnTo>
                <a:lnTo>
                  <a:pt x="763" y="74341"/>
                </a:lnTo>
                <a:lnTo>
                  <a:pt x="0" y="82601"/>
                </a:lnTo>
                <a:lnTo>
                  <a:pt x="0" y="90861"/>
                </a:lnTo>
                <a:lnTo>
                  <a:pt x="763" y="99248"/>
                </a:lnTo>
                <a:lnTo>
                  <a:pt x="2415" y="107381"/>
                </a:lnTo>
                <a:lnTo>
                  <a:pt x="4702" y="115514"/>
                </a:lnTo>
                <a:lnTo>
                  <a:pt x="7879" y="123265"/>
                </a:lnTo>
                <a:lnTo>
                  <a:pt x="11946" y="130890"/>
                </a:lnTo>
                <a:lnTo>
                  <a:pt x="16647" y="138133"/>
                </a:lnTo>
                <a:lnTo>
                  <a:pt x="22239" y="144868"/>
                </a:lnTo>
                <a:lnTo>
                  <a:pt x="25289" y="148173"/>
                </a:lnTo>
                <a:lnTo>
                  <a:pt x="81329" y="204086"/>
                </a:lnTo>
                <a:lnTo>
                  <a:pt x="82346" y="205103"/>
                </a:lnTo>
                <a:lnTo>
                  <a:pt x="85142" y="206120"/>
                </a:lnTo>
                <a:lnTo>
                  <a:pt x="88191" y="206120"/>
                </a:lnTo>
                <a:lnTo>
                  <a:pt x="90987" y="205103"/>
                </a:lnTo>
                <a:lnTo>
                  <a:pt x="92131" y="204086"/>
                </a:lnTo>
                <a:lnTo>
                  <a:pt x="148044" y="148173"/>
                </a:lnTo>
                <a:lnTo>
                  <a:pt x="151094" y="144868"/>
                </a:lnTo>
                <a:lnTo>
                  <a:pt x="156686" y="138133"/>
                </a:lnTo>
                <a:lnTo>
                  <a:pt x="161388" y="130890"/>
                </a:lnTo>
                <a:lnTo>
                  <a:pt x="165454" y="123265"/>
                </a:lnTo>
                <a:lnTo>
                  <a:pt x="168631" y="115514"/>
                </a:lnTo>
                <a:lnTo>
                  <a:pt x="170918" y="107381"/>
                </a:lnTo>
                <a:lnTo>
                  <a:pt x="172570" y="99248"/>
                </a:lnTo>
                <a:lnTo>
                  <a:pt x="173333" y="90861"/>
                </a:lnTo>
                <a:lnTo>
                  <a:pt x="173333" y="82601"/>
                </a:lnTo>
                <a:lnTo>
                  <a:pt x="172570" y="74341"/>
                </a:lnTo>
                <a:lnTo>
                  <a:pt x="170918" y="66081"/>
                </a:lnTo>
                <a:lnTo>
                  <a:pt x="168631" y="58075"/>
                </a:lnTo>
                <a:lnTo>
                  <a:pt x="165454" y="50196"/>
                </a:lnTo>
                <a:lnTo>
                  <a:pt x="161388" y="42571"/>
                </a:lnTo>
                <a:lnTo>
                  <a:pt x="156686" y="35455"/>
                </a:lnTo>
                <a:lnTo>
                  <a:pt x="151094" y="28593"/>
                </a:lnTo>
                <a:lnTo>
                  <a:pt x="148044" y="25416"/>
                </a:lnTo>
                <a:lnTo>
                  <a:pt x="144868" y="22239"/>
                </a:lnTo>
                <a:lnTo>
                  <a:pt x="138005" y="16648"/>
                </a:lnTo>
                <a:lnTo>
                  <a:pt x="130762" y="11946"/>
                </a:lnTo>
                <a:lnTo>
                  <a:pt x="123265" y="8007"/>
                </a:lnTo>
                <a:lnTo>
                  <a:pt x="115386" y="4830"/>
                </a:lnTo>
                <a:lnTo>
                  <a:pt x="107380" y="2415"/>
                </a:lnTo>
                <a:lnTo>
                  <a:pt x="99120" y="763"/>
                </a:lnTo>
                <a:lnTo>
                  <a:pt x="9086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8" name="Google Shape;345;p33">
            <a:extLst>
              <a:ext uri="{FF2B5EF4-FFF2-40B4-BE49-F238E27FC236}">
                <a16:creationId xmlns:a16="http://schemas.microsoft.com/office/drawing/2014/main" id="{45EC2CD0-E6AE-2C89-4948-0CB8D1913ACC}"/>
              </a:ext>
            </a:extLst>
          </p:cNvPr>
          <p:cNvSpPr>
            <a:spLocks noChangeAspect="1"/>
          </p:cNvSpPr>
          <p:nvPr/>
        </p:nvSpPr>
        <p:spPr>
          <a:xfrm>
            <a:off x="1019850" y="3334310"/>
            <a:ext cx="461368" cy="548640"/>
          </a:xfrm>
          <a:custGeom>
            <a:avLst/>
            <a:gdLst/>
            <a:ahLst/>
            <a:cxnLst/>
            <a:rect l="l" t="t" r="r" b="b"/>
            <a:pathLst>
              <a:path w="173333" h="206120" extrusionOk="0">
                <a:moveTo>
                  <a:pt x="82473" y="1"/>
                </a:moveTo>
                <a:lnTo>
                  <a:pt x="74213" y="763"/>
                </a:lnTo>
                <a:lnTo>
                  <a:pt x="65953" y="2415"/>
                </a:lnTo>
                <a:lnTo>
                  <a:pt x="57947" y="4830"/>
                </a:lnTo>
                <a:lnTo>
                  <a:pt x="50069" y="8007"/>
                </a:lnTo>
                <a:lnTo>
                  <a:pt x="42571" y="11946"/>
                </a:lnTo>
                <a:lnTo>
                  <a:pt x="35328" y="16648"/>
                </a:lnTo>
                <a:lnTo>
                  <a:pt x="28466" y="22239"/>
                </a:lnTo>
                <a:lnTo>
                  <a:pt x="25289" y="25416"/>
                </a:lnTo>
                <a:lnTo>
                  <a:pt x="22239" y="28593"/>
                </a:lnTo>
                <a:lnTo>
                  <a:pt x="16647" y="35455"/>
                </a:lnTo>
                <a:lnTo>
                  <a:pt x="11946" y="42571"/>
                </a:lnTo>
                <a:lnTo>
                  <a:pt x="7879" y="50196"/>
                </a:lnTo>
                <a:lnTo>
                  <a:pt x="4702" y="58075"/>
                </a:lnTo>
                <a:lnTo>
                  <a:pt x="2415" y="66081"/>
                </a:lnTo>
                <a:lnTo>
                  <a:pt x="763" y="74341"/>
                </a:lnTo>
                <a:lnTo>
                  <a:pt x="0" y="82601"/>
                </a:lnTo>
                <a:lnTo>
                  <a:pt x="0" y="90861"/>
                </a:lnTo>
                <a:lnTo>
                  <a:pt x="763" y="99248"/>
                </a:lnTo>
                <a:lnTo>
                  <a:pt x="2415" y="107381"/>
                </a:lnTo>
                <a:lnTo>
                  <a:pt x="4702" y="115514"/>
                </a:lnTo>
                <a:lnTo>
                  <a:pt x="7879" y="123265"/>
                </a:lnTo>
                <a:lnTo>
                  <a:pt x="11946" y="130890"/>
                </a:lnTo>
                <a:lnTo>
                  <a:pt x="16647" y="138133"/>
                </a:lnTo>
                <a:lnTo>
                  <a:pt x="22239" y="144868"/>
                </a:lnTo>
                <a:lnTo>
                  <a:pt x="25289" y="148173"/>
                </a:lnTo>
                <a:lnTo>
                  <a:pt x="81329" y="204086"/>
                </a:lnTo>
                <a:lnTo>
                  <a:pt x="82346" y="205103"/>
                </a:lnTo>
                <a:lnTo>
                  <a:pt x="85142" y="206120"/>
                </a:lnTo>
                <a:lnTo>
                  <a:pt x="88191" y="206120"/>
                </a:lnTo>
                <a:lnTo>
                  <a:pt x="90987" y="205103"/>
                </a:lnTo>
                <a:lnTo>
                  <a:pt x="92131" y="204086"/>
                </a:lnTo>
                <a:lnTo>
                  <a:pt x="148044" y="148173"/>
                </a:lnTo>
                <a:lnTo>
                  <a:pt x="151094" y="144868"/>
                </a:lnTo>
                <a:lnTo>
                  <a:pt x="156686" y="138133"/>
                </a:lnTo>
                <a:lnTo>
                  <a:pt x="161388" y="130890"/>
                </a:lnTo>
                <a:lnTo>
                  <a:pt x="165454" y="123265"/>
                </a:lnTo>
                <a:lnTo>
                  <a:pt x="168631" y="115514"/>
                </a:lnTo>
                <a:lnTo>
                  <a:pt x="170918" y="107381"/>
                </a:lnTo>
                <a:lnTo>
                  <a:pt x="172570" y="99248"/>
                </a:lnTo>
                <a:lnTo>
                  <a:pt x="173333" y="90861"/>
                </a:lnTo>
                <a:lnTo>
                  <a:pt x="173333" y="82601"/>
                </a:lnTo>
                <a:lnTo>
                  <a:pt x="172570" y="74341"/>
                </a:lnTo>
                <a:lnTo>
                  <a:pt x="170918" y="66081"/>
                </a:lnTo>
                <a:lnTo>
                  <a:pt x="168631" y="58075"/>
                </a:lnTo>
                <a:lnTo>
                  <a:pt x="165454" y="50196"/>
                </a:lnTo>
                <a:lnTo>
                  <a:pt x="161388" y="42571"/>
                </a:lnTo>
                <a:lnTo>
                  <a:pt x="156686" y="35455"/>
                </a:lnTo>
                <a:lnTo>
                  <a:pt x="151094" y="28593"/>
                </a:lnTo>
                <a:lnTo>
                  <a:pt x="148044" y="25416"/>
                </a:lnTo>
                <a:lnTo>
                  <a:pt x="144868" y="22239"/>
                </a:lnTo>
                <a:lnTo>
                  <a:pt x="138005" y="16648"/>
                </a:lnTo>
                <a:lnTo>
                  <a:pt x="130762" y="11946"/>
                </a:lnTo>
                <a:lnTo>
                  <a:pt x="123265" y="8007"/>
                </a:lnTo>
                <a:lnTo>
                  <a:pt x="115386" y="4830"/>
                </a:lnTo>
                <a:lnTo>
                  <a:pt x="107380" y="2415"/>
                </a:lnTo>
                <a:lnTo>
                  <a:pt x="99120" y="763"/>
                </a:lnTo>
                <a:lnTo>
                  <a:pt x="9086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329" name="Google Shape;329;p44"/>
          <p:cNvSpPr txBox="1"/>
          <p:nvPr/>
        </p:nvSpPr>
        <p:spPr>
          <a:xfrm>
            <a:off x="2775496" y="3470711"/>
            <a:ext cx="458875" cy="168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/>
            <a:r>
              <a:rPr lang="en" sz="900" dirty="0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rPr>
              <a:t>—Week</a:t>
            </a:r>
            <a:endParaRPr sz="900" dirty="0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</p:txBody>
      </p:sp>
      <p:sp>
        <p:nvSpPr>
          <p:cNvPr id="9" name="Google Shape;329;p44">
            <a:extLst>
              <a:ext uri="{FF2B5EF4-FFF2-40B4-BE49-F238E27FC236}">
                <a16:creationId xmlns:a16="http://schemas.microsoft.com/office/drawing/2014/main" id="{3950BD2E-300B-5043-E61E-1AF6B6775612}"/>
              </a:ext>
            </a:extLst>
          </p:cNvPr>
          <p:cNvSpPr txBox="1"/>
          <p:nvPr/>
        </p:nvSpPr>
        <p:spPr>
          <a:xfrm>
            <a:off x="994820" y="3470710"/>
            <a:ext cx="458875" cy="168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/>
            <a:r>
              <a:rPr lang="en" sz="900" dirty="0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rPr>
              <a:t>—Q1</a:t>
            </a:r>
            <a:endParaRPr sz="900" dirty="0">
              <a:solidFill>
                <a:schemeClr val="lt1"/>
              </a:solidFill>
              <a:latin typeface="Josefin Sans"/>
              <a:ea typeface="Josefin Sans"/>
              <a:cs typeface="Josefin Sans"/>
              <a:sym typeface="Josefin Sans"/>
            </a:endParaRPr>
          </a:p>
        </p:txBody>
      </p:sp>
      <p:grpSp>
        <p:nvGrpSpPr>
          <p:cNvPr id="10" name="Google Shape;353;p44">
            <a:extLst>
              <a:ext uri="{FF2B5EF4-FFF2-40B4-BE49-F238E27FC236}">
                <a16:creationId xmlns:a16="http://schemas.microsoft.com/office/drawing/2014/main" id="{33AA08AA-726E-0112-1D48-C36FB6B82BD8}"/>
              </a:ext>
            </a:extLst>
          </p:cNvPr>
          <p:cNvGrpSpPr/>
          <p:nvPr/>
        </p:nvGrpSpPr>
        <p:grpSpPr>
          <a:xfrm>
            <a:off x="268655" y="1869672"/>
            <a:ext cx="330464" cy="1371302"/>
            <a:chOff x="425625" y="3491222"/>
            <a:chExt cx="330464" cy="1371302"/>
          </a:xfrm>
        </p:grpSpPr>
        <p:sp>
          <p:nvSpPr>
            <p:cNvPr id="11" name="Google Shape;354;p44">
              <a:extLst>
                <a:ext uri="{FF2B5EF4-FFF2-40B4-BE49-F238E27FC236}">
                  <a16:creationId xmlns:a16="http://schemas.microsoft.com/office/drawing/2014/main" id="{51B8EE1B-FF12-B5CD-02F0-9AD4F8E8A68F}"/>
                </a:ext>
              </a:extLst>
            </p:cNvPr>
            <p:cNvSpPr/>
            <p:nvPr/>
          </p:nvSpPr>
          <p:spPr>
            <a:xfrm>
              <a:off x="425625" y="3491223"/>
              <a:ext cx="330464" cy="1371301"/>
            </a:xfrm>
            <a:prstGeom prst="roundRect">
              <a:avLst>
                <a:gd name="adj" fmla="val 16667"/>
              </a:avLst>
            </a:prstGeom>
            <a:noFill/>
            <a:ln w="9525" cap="flat" cmpd="sng">
              <a:solidFill>
                <a:srgbClr val="DBD6D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endParaRPr/>
            </a:p>
          </p:txBody>
        </p:sp>
        <p:sp>
          <p:nvSpPr>
            <p:cNvPr id="17" name="Google Shape;360;p44">
              <a:extLst>
                <a:ext uri="{FF2B5EF4-FFF2-40B4-BE49-F238E27FC236}">
                  <a16:creationId xmlns:a16="http://schemas.microsoft.com/office/drawing/2014/main" id="{EFD83991-ADF3-A785-4FFA-410E850D9C82}"/>
                </a:ext>
              </a:extLst>
            </p:cNvPr>
            <p:cNvSpPr txBox="1"/>
            <p:nvPr/>
          </p:nvSpPr>
          <p:spPr>
            <a:xfrm rot="16200000">
              <a:off x="-78130" y="4056560"/>
              <a:ext cx="1362315" cy="2316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b" anchorCtr="0">
              <a:noAutofit/>
            </a:bodyPr>
            <a:lstStyle/>
            <a:p>
              <a:pPr algn="ctr"/>
              <a:r>
                <a:rPr lang="en" sz="800" dirty="0">
                  <a:solidFill>
                    <a:schemeClr val="bg2"/>
                  </a:solidFill>
                  <a:latin typeface="Josefin Sans Medium" pitchFamily="2" charset="77"/>
                  <a:ea typeface="Baskervville"/>
                  <a:cs typeface="Baskervville"/>
                  <a:sym typeface="Baskervville"/>
                </a:rPr>
                <a:t>USER</a:t>
              </a:r>
              <a:endParaRPr sz="800" dirty="0">
                <a:solidFill>
                  <a:schemeClr val="bg2"/>
                </a:solidFill>
                <a:latin typeface="Josefin Sans Medium" pitchFamily="2" charset="77"/>
                <a:ea typeface="Baskervville"/>
                <a:cs typeface="Baskervville"/>
                <a:sym typeface="Baskervville"/>
              </a:endParaRPr>
            </a:p>
          </p:txBody>
        </p:sp>
      </p:grpSp>
      <p:grpSp>
        <p:nvGrpSpPr>
          <p:cNvPr id="18" name="Google Shape;353;p44">
            <a:extLst>
              <a:ext uri="{FF2B5EF4-FFF2-40B4-BE49-F238E27FC236}">
                <a16:creationId xmlns:a16="http://schemas.microsoft.com/office/drawing/2014/main" id="{CA65CB67-343B-0688-236B-2E38287CC01A}"/>
              </a:ext>
            </a:extLst>
          </p:cNvPr>
          <p:cNvGrpSpPr/>
          <p:nvPr/>
        </p:nvGrpSpPr>
        <p:grpSpPr>
          <a:xfrm>
            <a:off x="227381" y="3942547"/>
            <a:ext cx="330464" cy="1300780"/>
            <a:chOff x="425625" y="3379325"/>
            <a:chExt cx="330464" cy="1300780"/>
          </a:xfrm>
        </p:grpSpPr>
        <p:sp>
          <p:nvSpPr>
            <p:cNvPr id="19" name="Google Shape;354;p44">
              <a:extLst>
                <a:ext uri="{FF2B5EF4-FFF2-40B4-BE49-F238E27FC236}">
                  <a16:creationId xmlns:a16="http://schemas.microsoft.com/office/drawing/2014/main" id="{A78EBFC4-402C-759C-5FA1-ACB7299508C6}"/>
                </a:ext>
              </a:extLst>
            </p:cNvPr>
            <p:cNvSpPr/>
            <p:nvPr/>
          </p:nvSpPr>
          <p:spPr>
            <a:xfrm>
              <a:off x="425625" y="3379325"/>
              <a:ext cx="330464" cy="1290347"/>
            </a:xfrm>
            <a:prstGeom prst="roundRect">
              <a:avLst>
                <a:gd name="adj" fmla="val 16667"/>
              </a:avLst>
            </a:prstGeom>
            <a:noFill/>
            <a:ln w="9525" cap="flat" cmpd="sng">
              <a:solidFill>
                <a:srgbClr val="DBD6D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endParaRPr/>
            </a:p>
          </p:txBody>
        </p:sp>
        <p:sp>
          <p:nvSpPr>
            <p:cNvPr id="20" name="Google Shape;360;p44">
              <a:extLst>
                <a:ext uri="{FF2B5EF4-FFF2-40B4-BE49-F238E27FC236}">
                  <a16:creationId xmlns:a16="http://schemas.microsoft.com/office/drawing/2014/main" id="{1F2DA82F-8385-B8D5-E7A2-63F9F5ADBE6A}"/>
                </a:ext>
              </a:extLst>
            </p:cNvPr>
            <p:cNvSpPr txBox="1"/>
            <p:nvPr/>
          </p:nvSpPr>
          <p:spPr>
            <a:xfrm rot="16200000">
              <a:off x="-47362" y="3913895"/>
              <a:ext cx="1300780" cy="2316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b" anchorCtr="0">
              <a:noAutofit/>
            </a:bodyPr>
            <a:lstStyle/>
            <a:p>
              <a:pPr algn="ctr"/>
              <a:r>
                <a:rPr lang="en" sz="800" dirty="0">
                  <a:solidFill>
                    <a:schemeClr val="bg2"/>
                  </a:solidFill>
                  <a:latin typeface="Josefin Sans Medium" pitchFamily="2" charset="77"/>
                  <a:ea typeface="Baskervville"/>
                  <a:cs typeface="Baskervville"/>
                  <a:sym typeface="Baskervville"/>
                </a:rPr>
                <a:t>ADVOCATE</a:t>
              </a:r>
              <a:endParaRPr sz="800" dirty="0">
                <a:solidFill>
                  <a:schemeClr val="bg2"/>
                </a:solidFill>
                <a:latin typeface="Josefin Sans Medium" pitchFamily="2" charset="77"/>
                <a:ea typeface="Baskervville"/>
                <a:cs typeface="Baskervville"/>
                <a:sym typeface="Baskervville"/>
              </a:endParaRPr>
            </a:p>
          </p:txBody>
        </p:sp>
      </p:grpSp>
      <p:sp>
        <p:nvSpPr>
          <p:cNvPr id="25" name="Google Shape;335;p44">
            <a:extLst>
              <a:ext uri="{FF2B5EF4-FFF2-40B4-BE49-F238E27FC236}">
                <a16:creationId xmlns:a16="http://schemas.microsoft.com/office/drawing/2014/main" id="{8D425B6D-7136-88DA-C9D6-4AEC5D7DA331}"/>
              </a:ext>
            </a:extLst>
          </p:cNvPr>
          <p:cNvSpPr txBox="1"/>
          <p:nvPr/>
        </p:nvSpPr>
        <p:spPr>
          <a:xfrm>
            <a:off x="1199925" y="4704321"/>
            <a:ext cx="12123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91425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900" dirty="0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rPr>
              <a:t>Job aid</a:t>
            </a:r>
            <a:endParaRPr sz="900" dirty="0">
              <a:solidFill>
                <a:schemeClr val="dk1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endParaRPr sz="900" dirty="0">
              <a:solidFill>
                <a:srgbClr val="FF5F00"/>
              </a:solidFill>
            </a:endParaRPr>
          </a:p>
        </p:txBody>
      </p:sp>
      <p:sp>
        <p:nvSpPr>
          <p:cNvPr id="27" name="Google Shape;339;p44">
            <a:extLst>
              <a:ext uri="{FF2B5EF4-FFF2-40B4-BE49-F238E27FC236}">
                <a16:creationId xmlns:a16="http://schemas.microsoft.com/office/drawing/2014/main" id="{1B2EF57A-0F0E-D3ED-DFCF-05EDAD9E1F03}"/>
              </a:ext>
            </a:extLst>
          </p:cNvPr>
          <p:cNvSpPr txBox="1"/>
          <p:nvPr/>
        </p:nvSpPr>
        <p:spPr>
          <a:xfrm>
            <a:off x="6428950" y="1861675"/>
            <a:ext cx="726588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91425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900" dirty="0">
                <a:solidFill>
                  <a:schemeClr val="accent2"/>
                </a:solidFill>
                <a:latin typeface="Josefin Sans"/>
                <a:ea typeface="Josefin Sans"/>
                <a:cs typeface="Josefin Sans"/>
                <a:sym typeface="Josefin Sans"/>
              </a:rPr>
              <a:t>Webinar</a:t>
            </a:r>
            <a:endParaRPr sz="900" dirty="0">
              <a:solidFill>
                <a:srgbClr val="FF5F00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endParaRPr sz="900" dirty="0">
              <a:solidFill>
                <a:srgbClr val="FF5F00"/>
              </a:solidFill>
            </a:endParaRPr>
          </a:p>
        </p:txBody>
      </p:sp>
      <p:sp>
        <p:nvSpPr>
          <p:cNvPr id="28" name="Google Shape;341;p44">
            <a:extLst>
              <a:ext uri="{FF2B5EF4-FFF2-40B4-BE49-F238E27FC236}">
                <a16:creationId xmlns:a16="http://schemas.microsoft.com/office/drawing/2014/main" id="{401C68B3-45D3-87C9-08CE-13772C033860}"/>
              </a:ext>
            </a:extLst>
          </p:cNvPr>
          <p:cNvSpPr txBox="1"/>
          <p:nvPr/>
        </p:nvSpPr>
        <p:spPr>
          <a:xfrm>
            <a:off x="1193621" y="4019336"/>
            <a:ext cx="1465798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91425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900" dirty="0">
                <a:solidFill>
                  <a:schemeClr val="accent1"/>
                </a:solidFill>
                <a:latin typeface="Josefin Sans"/>
                <a:ea typeface="Josefin Sans"/>
                <a:cs typeface="Josefin Sans"/>
                <a:sym typeface="Josefin Sans"/>
              </a:rPr>
              <a:t>Leadership announcement</a:t>
            </a:r>
            <a:endParaRPr sz="900" dirty="0">
              <a:solidFill>
                <a:schemeClr val="accent1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endParaRPr sz="900" dirty="0">
              <a:solidFill>
                <a:schemeClr val="dk2"/>
              </a:solidFill>
            </a:endParaRPr>
          </a:p>
        </p:txBody>
      </p:sp>
      <p:sp>
        <p:nvSpPr>
          <p:cNvPr id="31" name="Google Shape;334;p44">
            <a:extLst>
              <a:ext uri="{FF2B5EF4-FFF2-40B4-BE49-F238E27FC236}">
                <a16:creationId xmlns:a16="http://schemas.microsoft.com/office/drawing/2014/main" id="{C059C1EB-1854-D4DC-FF7D-2DDF85A9DDCF}"/>
              </a:ext>
            </a:extLst>
          </p:cNvPr>
          <p:cNvSpPr txBox="1"/>
          <p:nvPr/>
        </p:nvSpPr>
        <p:spPr>
          <a:xfrm>
            <a:off x="7886705" y="2194742"/>
            <a:ext cx="1006881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91425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" sz="900" dirty="0">
                <a:solidFill>
                  <a:srgbClr val="D9A054"/>
                </a:solidFill>
                <a:latin typeface="Josefin Sans"/>
                <a:ea typeface="Josefin Sans"/>
                <a:cs typeface="Josefin Sans"/>
                <a:sym typeface="Josefin Sans"/>
              </a:rPr>
              <a:t>Environmental </a:t>
            </a:r>
            <a:br>
              <a:rPr lang="en" sz="900" dirty="0">
                <a:solidFill>
                  <a:srgbClr val="D9A054"/>
                </a:solidFill>
                <a:latin typeface="Josefin Sans"/>
                <a:ea typeface="Josefin Sans"/>
                <a:cs typeface="Josefin Sans"/>
                <a:sym typeface="Josefin Sans"/>
              </a:rPr>
            </a:br>
            <a:r>
              <a:rPr lang="en" sz="900" dirty="0">
                <a:solidFill>
                  <a:srgbClr val="D9A054"/>
                </a:solidFill>
                <a:latin typeface="Josefin Sans"/>
                <a:ea typeface="Josefin Sans"/>
                <a:cs typeface="Josefin Sans"/>
                <a:sym typeface="Josefin Sans"/>
              </a:rPr>
              <a:t>pulse</a:t>
            </a:r>
            <a:endParaRPr sz="1900" dirty="0">
              <a:solidFill>
                <a:srgbClr val="D9A054"/>
              </a:solidFill>
            </a:endParaRPr>
          </a:p>
        </p:txBody>
      </p:sp>
      <p:sp>
        <p:nvSpPr>
          <p:cNvPr id="33" name="Google Shape;339;p44">
            <a:extLst>
              <a:ext uri="{FF2B5EF4-FFF2-40B4-BE49-F238E27FC236}">
                <a16:creationId xmlns:a16="http://schemas.microsoft.com/office/drawing/2014/main" id="{52B2BD06-758F-C9F8-2252-7DEBE120EF79}"/>
              </a:ext>
            </a:extLst>
          </p:cNvPr>
          <p:cNvSpPr txBox="1"/>
          <p:nvPr/>
        </p:nvSpPr>
        <p:spPr>
          <a:xfrm>
            <a:off x="1193620" y="4379706"/>
            <a:ext cx="1121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91425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900" dirty="0">
                <a:solidFill>
                  <a:schemeClr val="accent2"/>
                </a:solidFill>
                <a:latin typeface="Josefin Sans"/>
                <a:ea typeface="Josefin Sans"/>
                <a:cs typeface="Josefin Sans"/>
                <a:sym typeface="Josefin Sans"/>
              </a:rPr>
              <a:t>Town hall meeting</a:t>
            </a:r>
            <a:endParaRPr sz="900" dirty="0">
              <a:solidFill>
                <a:srgbClr val="FF5F00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endParaRPr sz="900" dirty="0">
              <a:solidFill>
                <a:srgbClr val="FF5F00"/>
              </a:solidFill>
            </a:endParaRPr>
          </a:p>
        </p:txBody>
      </p:sp>
      <p:cxnSp>
        <p:nvCxnSpPr>
          <p:cNvPr id="34" name="Google Shape;344;p44">
            <a:extLst>
              <a:ext uri="{FF2B5EF4-FFF2-40B4-BE49-F238E27FC236}">
                <a16:creationId xmlns:a16="http://schemas.microsoft.com/office/drawing/2014/main" id="{09631A51-927F-E99D-76FD-D2A8A89E7577}"/>
              </a:ext>
            </a:extLst>
          </p:cNvPr>
          <p:cNvCxnSpPr>
            <a:cxnSpLocks/>
          </p:cNvCxnSpPr>
          <p:nvPr/>
        </p:nvCxnSpPr>
        <p:spPr>
          <a:xfrm>
            <a:off x="7822123" y="1869671"/>
            <a:ext cx="0" cy="1645920"/>
          </a:xfrm>
          <a:prstGeom prst="straightConnector1">
            <a:avLst/>
          </a:prstGeom>
          <a:noFill/>
          <a:ln w="9525" cap="flat" cmpd="sng">
            <a:solidFill>
              <a:srgbClr val="DBD6D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5" name="Google Shape;345;p44">
            <a:extLst>
              <a:ext uri="{FF2B5EF4-FFF2-40B4-BE49-F238E27FC236}">
                <a16:creationId xmlns:a16="http://schemas.microsoft.com/office/drawing/2014/main" id="{5F9EEE2E-4667-91A1-D37D-402DFAFEEB36}"/>
              </a:ext>
            </a:extLst>
          </p:cNvPr>
          <p:cNvSpPr txBox="1"/>
          <p:nvPr/>
        </p:nvSpPr>
        <p:spPr>
          <a:xfrm>
            <a:off x="7881974" y="1861675"/>
            <a:ext cx="617317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91425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" sz="900" dirty="0">
                <a:solidFill>
                  <a:schemeClr val="accent1"/>
                </a:solidFill>
                <a:latin typeface="Josefin Sans"/>
                <a:ea typeface="Josefin Sans"/>
                <a:cs typeface="Josefin Sans"/>
                <a:sym typeface="Josefin Sans"/>
              </a:rPr>
              <a:t>FAQs</a:t>
            </a:r>
            <a:endParaRPr sz="900" dirty="0">
              <a:solidFill>
                <a:schemeClr val="dk1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>
              <a:lnSpc>
                <a:spcPct val="90000"/>
              </a:lnSpc>
            </a:pPr>
            <a:endParaRPr sz="900" dirty="0">
              <a:solidFill>
                <a:srgbClr val="502C1D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endParaRPr sz="900" dirty="0">
              <a:solidFill>
                <a:schemeClr val="dk2"/>
              </a:solidFill>
            </a:endParaRPr>
          </a:p>
        </p:txBody>
      </p:sp>
      <p:sp>
        <p:nvSpPr>
          <p:cNvPr id="2" name="Google Shape;334;p44">
            <a:extLst>
              <a:ext uri="{FF2B5EF4-FFF2-40B4-BE49-F238E27FC236}">
                <a16:creationId xmlns:a16="http://schemas.microsoft.com/office/drawing/2014/main" id="{4A415BD9-F4D7-A008-D35E-81E89C1EC5C5}"/>
              </a:ext>
            </a:extLst>
          </p:cNvPr>
          <p:cNvSpPr txBox="1"/>
          <p:nvPr/>
        </p:nvSpPr>
        <p:spPr>
          <a:xfrm>
            <a:off x="4965309" y="2754634"/>
            <a:ext cx="12672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91425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" sz="900" dirty="0">
                <a:solidFill>
                  <a:srgbClr val="D9A054"/>
                </a:solidFill>
                <a:latin typeface="Josefin Sans"/>
                <a:ea typeface="Josefin Sans"/>
                <a:cs typeface="Josefin Sans"/>
                <a:sym typeface="Josefin Sans"/>
              </a:rPr>
              <a:t>Environmental announcement</a:t>
            </a:r>
            <a:endParaRPr sz="1900" dirty="0">
              <a:solidFill>
                <a:srgbClr val="D9A054"/>
              </a:solidFill>
            </a:endParaRPr>
          </a:p>
        </p:txBody>
      </p:sp>
      <p:sp>
        <p:nvSpPr>
          <p:cNvPr id="4" name="Google Shape;346;p44">
            <a:extLst>
              <a:ext uri="{FF2B5EF4-FFF2-40B4-BE49-F238E27FC236}">
                <a16:creationId xmlns:a16="http://schemas.microsoft.com/office/drawing/2014/main" id="{FE7D63A5-9273-1EF0-3FAB-D45B6448277E}"/>
              </a:ext>
            </a:extLst>
          </p:cNvPr>
          <p:cNvSpPr txBox="1"/>
          <p:nvPr/>
        </p:nvSpPr>
        <p:spPr>
          <a:xfrm>
            <a:off x="7760629" y="4019338"/>
            <a:ext cx="1015956" cy="224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91425" anchor="t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900" dirty="0">
                <a:solidFill>
                  <a:srgbClr val="62A9C0"/>
                </a:solidFill>
                <a:latin typeface="Josefin Sans"/>
                <a:ea typeface="Josefin Sans"/>
                <a:cs typeface="Josefin Sans"/>
                <a:sym typeface="Josefin Sans"/>
              </a:rPr>
              <a:t>FAQs</a:t>
            </a:r>
            <a:endParaRPr sz="900" dirty="0">
              <a:solidFill>
                <a:srgbClr val="502C1D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>
              <a:lnSpc>
                <a:spcPct val="90000"/>
              </a:lnSpc>
            </a:pPr>
            <a:endParaRPr sz="900" dirty="0">
              <a:solidFill>
                <a:srgbClr val="502C1D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>
              <a:lnSpc>
                <a:spcPct val="90000"/>
              </a:lnSpc>
            </a:pPr>
            <a:endParaRPr sz="900" dirty="0">
              <a:solidFill>
                <a:srgbClr val="502C1D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>
              <a:lnSpc>
                <a:spcPct val="90000"/>
              </a:lnSpc>
            </a:pPr>
            <a:endParaRPr sz="900" dirty="0">
              <a:solidFill>
                <a:srgbClr val="502C1D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endParaRPr sz="900" dirty="0">
              <a:solidFill>
                <a:schemeClr val="dk2"/>
              </a:solidFill>
            </a:endParaRPr>
          </a:p>
        </p:txBody>
      </p:sp>
      <p:cxnSp>
        <p:nvCxnSpPr>
          <p:cNvPr id="6" name="Google Shape;347;p44">
            <a:extLst>
              <a:ext uri="{FF2B5EF4-FFF2-40B4-BE49-F238E27FC236}">
                <a16:creationId xmlns:a16="http://schemas.microsoft.com/office/drawing/2014/main" id="{311D2C36-168B-B6EC-D2C9-D9A79B945227}"/>
              </a:ext>
            </a:extLst>
          </p:cNvPr>
          <p:cNvCxnSpPr/>
          <p:nvPr/>
        </p:nvCxnSpPr>
        <p:spPr>
          <a:xfrm>
            <a:off x="7709792" y="3525769"/>
            <a:ext cx="0" cy="594360"/>
          </a:xfrm>
          <a:prstGeom prst="straightConnector1">
            <a:avLst/>
          </a:prstGeom>
          <a:noFill/>
          <a:ln w="9525" cap="flat" cmpd="sng">
            <a:solidFill>
              <a:srgbClr val="DBD6D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F36E36"/>
      </a:dk1>
      <a:lt1>
        <a:srgbClr val="FFFFFF"/>
      </a:lt1>
      <a:dk2>
        <a:srgbClr val="502C1E"/>
      </a:dk2>
      <a:lt2>
        <a:srgbClr val="706B69"/>
      </a:lt2>
      <a:accent1>
        <a:srgbClr val="62A9C0"/>
      </a:accent1>
      <a:accent2>
        <a:srgbClr val="123A55"/>
      </a:accent2>
      <a:accent3>
        <a:srgbClr val="D9A054"/>
      </a:accent3>
      <a:accent4>
        <a:srgbClr val="F5F5F2"/>
      </a:accent4>
      <a:accent5>
        <a:srgbClr val="DBD6D1"/>
      </a:accent5>
      <a:accent6>
        <a:srgbClr val="C2BAB5"/>
      </a:accent6>
      <a:hlink>
        <a:srgbClr val="F36E36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7249</TotalTime>
  <Words>93</Words>
  <Application>Microsoft Macintosh PowerPoint</Application>
  <PresentationFormat>Letter Paper (8.5x11 in)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Josefin Sans Light</vt:lpstr>
      <vt:lpstr>Signika Light</vt:lpstr>
      <vt:lpstr>Signika</vt:lpstr>
      <vt:lpstr>Josefin Sans Medium</vt:lpstr>
      <vt:lpstr>Baskervville</vt:lpstr>
      <vt:lpstr>Josefin Sans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Exploring a Partnership</dc:title>
  <cp:lastModifiedBy>Liz Webler</cp:lastModifiedBy>
  <cp:revision>21</cp:revision>
  <dcterms:modified xsi:type="dcterms:W3CDTF">2024-05-10T20:12:36Z</dcterms:modified>
</cp:coreProperties>
</file>